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7" r:id="rId5"/>
    <p:sldId id="268" r:id="rId6"/>
    <p:sldId id="269" r:id="rId7"/>
    <p:sldId id="266" r:id="rId8"/>
    <p:sldId id="258" r:id="rId9"/>
    <p:sldId id="259" r:id="rId10"/>
    <p:sldId id="260" r:id="rId11"/>
    <p:sldId id="262" r:id="rId12"/>
    <p:sldId id="270" r:id="rId13"/>
    <p:sldId id="271" r:id="rId14"/>
    <p:sldId id="272" r:id="rId15"/>
    <p:sldId id="264"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C844B859-FD14-4AD5-8007-14895CD7E8C8}"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FBF6F19-B7A4-45F0-B4DF-E5DBA4E3C31C}"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EBBED30-F200-470F-892C-5004A64B80FA}"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57F3A03-2278-4BD9-B00D-A1283115EA8F}"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CBBAB98D-539C-460D-8B4F-2C31D4D0934E}"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2356B8B-2BFC-4CEC-B3F7-C423010DCF8B}"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819DCBC5-BA14-4D9B-A39B-E68C5E45D532}"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FAD6FB0-2270-40AB-9832-CDA8D081661B}"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B369577A-8DDB-455A-9554-EA0CFEF814BA}"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D86A95C-1ED9-4D17-B96C-61BBC9C5DFFA}"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9AA033A5-1DBF-4369-A9FF-988A6572850C}" type="datetimeFigureOut">
              <a:rPr lang="nl-NL"/>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614E039-EEF1-4979-A106-A8D668C1AED6}"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685718DB-8970-40A1-B448-3372977E8A71}" type="datetimeFigureOut">
              <a:rPr lang="nl-NL"/>
              <a:pPr/>
              <a:t>15-4-2014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0764E3C1-CEA7-49B7-9A6C-2AB26DBA8F0E}"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B4C9B2CD-0DCA-4863-AD9E-63FE74B24778}" type="datetimeFigureOut">
              <a:rPr lang="nl-NL"/>
              <a:pPr/>
              <a:t>15-4-2014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187D0087-BAD0-4405-8D10-AF0B8DF0C5B0}"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5C429D90-E78A-4CEA-ADA1-DEBE355466D1}" type="datetimeFigureOut">
              <a:rPr lang="nl-NL"/>
              <a:pPr/>
              <a:t>15-4-2014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49A298D5-C12C-4066-AEE0-A88369E699BC}"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8D0E137B-2B38-49D9-AC6F-70E6D7D77BCC}" type="datetimeFigureOut">
              <a:rPr lang="nl-NL"/>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3F132ECF-24E6-4CEE-8BF3-B2D5A307E70C}"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D02E7EFD-2C46-4709-BC0C-6C6A92D1CE02}" type="datetimeFigureOut">
              <a:rPr lang="nl-NL"/>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FD854A35-7BFB-4300-BDB7-F189BB70CF45}"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B77F25C-2461-4AD3-8BC5-23087DE944E7}" type="datetimeFigureOut">
              <a:rPr lang="nl-NL"/>
              <a:pPr/>
              <a:t>15-4-2014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F733E20-0BC2-441F-922D-717E051364C3}"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cstate="print"/>
          <a:srcRect/>
          <a:stretch>
            <a:fillRect/>
          </a:stretch>
        </p:blipFill>
        <p:spPr bwMode="auto">
          <a:xfrm>
            <a:off x="6660232" y="4077072"/>
            <a:ext cx="2187396" cy="2448694"/>
          </a:xfrm>
          <a:prstGeom prst="rect">
            <a:avLst/>
          </a:prstGeom>
          <a:noFill/>
          <a:ln w="9525">
            <a:noFill/>
            <a:miter lim="800000"/>
            <a:headEnd/>
            <a:tailEnd/>
          </a:ln>
        </p:spPr>
      </p:pic>
      <p:pic>
        <p:nvPicPr>
          <p:cNvPr id="2051" name="Picture 2"/>
          <p:cNvPicPr>
            <a:picLocks noChangeAspect="1" noChangeArrowheads="1"/>
          </p:cNvPicPr>
          <p:nvPr/>
        </p:nvPicPr>
        <p:blipFill>
          <a:blip r:embed="rId3" cstate="print"/>
          <a:srcRect/>
          <a:stretch>
            <a:fillRect/>
          </a:stretch>
        </p:blipFill>
        <p:spPr bwMode="auto">
          <a:xfrm>
            <a:off x="179388" y="4652963"/>
            <a:ext cx="1381125" cy="2060575"/>
          </a:xfrm>
          <a:prstGeom prst="rect">
            <a:avLst/>
          </a:prstGeom>
          <a:noFill/>
          <a:ln w="9525">
            <a:noFill/>
            <a:miter lim="800000"/>
            <a:headEnd/>
            <a:tailEnd/>
          </a:ln>
        </p:spPr>
      </p:pic>
      <p:sp>
        <p:nvSpPr>
          <p:cNvPr id="5" name="Tekstvak 4"/>
          <p:cNvSpPr txBox="1"/>
          <p:nvPr/>
        </p:nvSpPr>
        <p:spPr>
          <a:xfrm>
            <a:off x="251520" y="476672"/>
            <a:ext cx="8640960" cy="3785652"/>
          </a:xfrm>
          <a:prstGeom prst="rect">
            <a:avLst/>
          </a:prstGeom>
          <a:noFill/>
        </p:spPr>
        <p:txBody>
          <a:bodyPr wrap="square" rtlCol="0">
            <a:spAutoFit/>
          </a:bodyPr>
          <a:lstStyle/>
          <a:p>
            <a:r>
              <a:rPr lang="nl-NL" sz="7200" b="1" dirty="0" smtClean="0"/>
              <a:t>Blok I</a:t>
            </a:r>
          </a:p>
          <a:p>
            <a:r>
              <a:rPr lang="nl-NL" sz="7200" b="1" dirty="0" smtClean="0"/>
              <a:t>God maakt verbinding</a:t>
            </a:r>
          </a:p>
          <a:p>
            <a:endParaRPr lang="nl-NL" sz="2400" b="1" dirty="0"/>
          </a:p>
          <a:p>
            <a:r>
              <a:rPr lang="nl-NL" sz="2400" b="1" dirty="0" smtClean="0"/>
              <a:t>In de lessen 1 t/m 6 ontdek je dat God een verbond met jou is aangegaan en welke betekenis de sacramenten doop en avondmaal voor jou hebben. </a:t>
            </a:r>
            <a:endParaRPr lang="nl-NL"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kstvak 4"/>
          <p:cNvSpPr txBox="1">
            <a:spLocks noChangeArrowheads="1"/>
          </p:cNvSpPr>
          <p:nvPr/>
        </p:nvSpPr>
        <p:spPr bwMode="auto">
          <a:xfrm>
            <a:off x="1692274" y="332656"/>
            <a:ext cx="7056189" cy="3970318"/>
          </a:xfrm>
          <a:prstGeom prst="rect">
            <a:avLst/>
          </a:prstGeom>
          <a:noFill/>
          <a:ln w="9525">
            <a:noFill/>
            <a:miter lim="800000"/>
            <a:headEnd/>
            <a:tailEnd/>
          </a:ln>
        </p:spPr>
        <p:txBody>
          <a:bodyPr wrap="square">
            <a:spAutoFit/>
          </a:bodyPr>
          <a:lstStyle/>
          <a:p>
            <a:r>
              <a:rPr lang="nl-NL" sz="2000" b="1" dirty="0"/>
              <a:t>Groep 4 – Exodus 34</a:t>
            </a:r>
            <a:r>
              <a:rPr lang="nl-NL" sz="2000" b="1" dirty="0" smtClean="0"/>
              <a:t>: 10-11</a:t>
            </a:r>
            <a:endParaRPr lang="nl-NL" sz="2000" b="1" dirty="0"/>
          </a:p>
          <a:p>
            <a:r>
              <a:rPr lang="nl-NL" sz="2000" dirty="0"/>
              <a:t>10 De HEER antwoordde: </a:t>
            </a:r>
            <a:r>
              <a:rPr lang="nl-NL" altLang="en-US" sz="2000" dirty="0"/>
              <a:t>‘</a:t>
            </a:r>
            <a:r>
              <a:rPr lang="nl-NL" sz="2000" dirty="0"/>
              <a:t>Ik wil een verbond sluiten. Voor de ogen van heel je volk zal ik zulke wonderbaarlijke daden verrichten als er onder geen enkel volk op aarde ooit verricht zijn, en het hele volk dat bij jou is, zal zien welke ontzagwekkende dingen ik, de HEER, voor jou zal doen. 11 Jullie moeten je houden aan de geboden die ik je vandaag geef. Ik zal de </a:t>
            </a:r>
            <a:r>
              <a:rPr lang="nl-NL" sz="2000" dirty="0" err="1"/>
              <a:t>Amorieten</a:t>
            </a:r>
            <a:r>
              <a:rPr lang="nl-NL" sz="2000" dirty="0"/>
              <a:t>, de </a:t>
            </a:r>
            <a:r>
              <a:rPr lang="nl-NL" sz="2000" dirty="0" err="1"/>
              <a:t>Kanaänieten</a:t>
            </a:r>
            <a:r>
              <a:rPr lang="nl-NL" sz="2000" dirty="0"/>
              <a:t>, </a:t>
            </a:r>
            <a:r>
              <a:rPr lang="nl-NL" sz="2000" dirty="0" err="1"/>
              <a:t>Hethieten</a:t>
            </a:r>
            <a:r>
              <a:rPr lang="nl-NL" sz="2000" dirty="0"/>
              <a:t>, </a:t>
            </a:r>
            <a:r>
              <a:rPr lang="nl-NL" sz="2000" dirty="0" err="1"/>
              <a:t>Perizzieten</a:t>
            </a:r>
            <a:r>
              <a:rPr lang="nl-NL" sz="2000" dirty="0"/>
              <a:t>, </a:t>
            </a:r>
            <a:r>
              <a:rPr lang="nl-NL" sz="2000" dirty="0" err="1"/>
              <a:t>Chiwwieten</a:t>
            </a:r>
            <a:r>
              <a:rPr lang="nl-NL" sz="2000" dirty="0"/>
              <a:t> en </a:t>
            </a:r>
            <a:r>
              <a:rPr lang="nl-NL" sz="2000" dirty="0" err="1"/>
              <a:t>Jebusieten</a:t>
            </a:r>
            <a:r>
              <a:rPr lang="nl-NL" sz="2000" dirty="0"/>
              <a:t> voor je verdrijven.</a:t>
            </a:r>
          </a:p>
          <a:p>
            <a:endParaRPr lang="nl-NL" b="1" dirty="0"/>
          </a:p>
          <a:p>
            <a:endParaRPr lang="nl-NL" b="1" dirty="0"/>
          </a:p>
          <a:p>
            <a:endParaRPr lang="nl-NL" b="1" dirty="0"/>
          </a:p>
          <a:p>
            <a:endParaRPr lang="nl-NL" dirty="0"/>
          </a:p>
        </p:txBody>
      </p:sp>
      <p:pic>
        <p:nvPicPr>
          <p:cNvPr id="6146" name="Picture 3"/>
          <p:cNvPicPr>
            <a:picLocks noChangeAspect="1" noChangeArrowheads="1"/>
          </p:cNvPicPr>
          <p:nvPr/>
        </p:nvPicPr>
        <p:blipFill>
          <a:blip r:embed="rId2" cstate="print"/>
          <a:srcRect/>
          <a:stretch>
            <a:fillRect/>
          </a:stretch>
        </p:blipFill>
        <p:spPr bwMode="auto">
          <a:xfrm>
            <a:off x="250825" y="188913"/>
            <a:ext cx="1189038" cy="1328737"/>
          </a:xfrm>
          <a:prstGeom prst="rect">
            <a:avLst/>
          </a:prstGeom>
          <a:noFill/>
          <a:ln w="9525">
            <a:noFill/>
            <a:miter lim="800000"/>
            <a:headEnd/>
            <a:tailEnd/>
          </a:ln>
        </p:spPr>
      </p:pic>
      <p:grpSp>
        <p:nvGrpSpPr>
          <p:cNvPr id="6147" name="Groep 6"/>
          <p:cNvGrpSpPr>
            <a:grpSpLocks/>
          </p:cNvGrpSpPr>
          <p:nvPr/>
        </p:nvGrpSpPr>
        <p:grpSpPr bwMode="auto">
          <a:xfrm>
            <a:off x="0" y="4797425"/>
            <a:ext cx="1789113" cy="1916113"/>
            <a:chOff x="0" y="4797152"/>
            <a:chExt cx="1788823" cy="1916832"/>
          </a:xfrm>
        </p:grpSpPr>
        <p:pic>
          <p:nvPicPr>
            <p:cNvPr id="6148"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0" name="Tekstvak 9"/>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kstvak 4"/>
          <p:cNvSpPr txBox="1">
            <a:spLocks noChangeArrowheads="1"/>
          </p:cNvSpPr>
          <p:nvPr/>
        </p:nvSpPr>
        <p:spPr bwMode="auto">
          <a:xfrm>
            <a:off x="1547813" y="188640"/>
            <a:ext cx="7344667" cy="6540252"/>
          </a:xfrm>
          <a:prstGeom prst="rect">
            <a:avLst/>
          </a:prstGeom>
          <a:noFill/>
          <a:ln w="9525">
            <a:noFill/>
            <a:miter lim="800000"/>
            <a:headEnd/>
            <a:tailEnd/>
          </a:ln>
        </p:spPr>
        <p:txBody>
          <a:bodyPr wrap="square">
            <a:spAutoFit/>
          </a:bodyPr>
          <a:lstStyle/>
          <a:p>
            <a:r>
              <a:rPr lang="nl-NL" sz="1900" b="1" dirty="0" smtClean="0"/>
              <a:t>Efeziërs </a:t>
            </a:r>
            <a:r>
              <a:rPr lang="nl-NL" sz="1900" b="1" dirty="0"/>
              <a:t>1</a:t>
            </a:r>
            <a:r>
              <a:rPr lang="nl-NL" sz="1900" b="1" dirty="0" smtClean="0"/>
              <a:t>: 3-14</a:t>
            </a:r>
            <a:endParaRPr lang="nl-NL" sz="1900" b="1" dirty="0"/>
          </a:p>
          <a:p>
            <a:r>
              <a:rPr lang="nl-NL" sz="1900" dirty="0"/>
              <a:t>3 Gezegend zij de God en Vader van onze Heer Jezus Christus, die ons in de hemelsferen, in Christus, met talrijke geestelijke zegeningen heeft gezegend. </a:t>
            </a:r>
            <a:r>
              <a:rPr lang="nl-NL" sz="1900" dirty="0" smtClean="0"/>
              <a:t>4 </a:t>
            </a:r>
            <a:r>
              <a:rPr lang="nl-NL" sz="1900" dirty="0"/>
              <a:t>In Christus immers heeft God, voordat de wereld gegrondvest werd, ons vol liefde uitgekozen om voor hem heilig en zuiver te zijn, 5 en hij heeft ons naar zijn wil en verlangen voorbestemd om in Jezus Christus zijn kinderen te worden, 6 tot eer van de grootheid van Gods genade, ons geschonken in zijn geliefde Zoon. </a:t>
            </a:r>
            <a:r>
              <a:rPr lang="nl-NL" sz="1900" dirty="0" smtClean="0"/>
              <a:t>7 </a:t>
            </a:r>
            <a:r>
              <a:rPr lang="nl-NL" sz="1900" dirty="0"/>
              <a:t>In hem zijn wij door zijn bloed verlost en zijn onze zonden vergeven, dankzij de rijke genade 8 die God ons in overvloed heeft geschonken. Hij heeft ons in al zijn wijsheid en inzicht 9-10 dit mysterie onthuld: zijn voornemen om met Christus de voltooiing van de tijd te verwezenlijken en zijn besluit om alles in de hemel en op aarde onder één hoofd bijeen te brengen, onder Christus. </a:t>
            </a:r>
            <a:r>
              <a:rPr lang="nl-NL" sz="1900" dirty="0" smtClean="0"/>
              <a:t>11 In hem heeft God, die alles naar zijn wil en besluit tot stand brengt, ons de bestemming toebedeeld 12 om vanaf het begin onze hoop te vestigen op Christus, tot eer van Gods grootheid. 13 In hem hebt ook u de boodschap van de waarheid gehoord, het evangelie van uw redding, in hem bent u, door uw geloof, gemerkt met het stempel van de heilige Geest die ons beloofd is 14 als voorschot op onze erfenis, opdat allen die hij zich heeft verworven verlost zullen worden, tot eer van Gods grootheid. </a:t>
            </a:r>
          </a:p>
          <a:p>
            <a:endParaRPr lang="nl-NL" sz="2000" dirty="0"/>
          </a:p>
        </p:txBody>
      </p:sp>
      <p:pic>
        <p:nvPicPr>
          <p:cNvPr id="8194" name="Picture 3"/>
          <p:cNvPicPr>
            <a:picLocks noChangeAspect="1" noChangeArrowheads="1"/>
          </p:cNvPicPr>
          <p:nvPr/>
        </p:nvPicPr>
        <p:blipFill>
          <a:blip r:embed="rId2" cstate="print"/>
          <a:srcRect/>
          <a:stretch>
            <a:fillRect/>
          </a:stretch>
        </p:blipFill>
        <p:spPr bwMode="auto">
          <a:xfrm>
            <a:off x="250825" y="188913"/>
            <a:ext cx="1189038" cy="1328737"/>
          </a:xfrm>
          <a:prstGeom prst="rect">
            <a:avLst/>
          </a:prstGeom>
          <a:noFill/>
          <a:ln w="9525">
            <a:noFill/>
            <a:miter lim="800000"/>
            <a:headEnd/>
            <a:tailEnd/>
          </a:ln>
        </p:spPr>
      </p:pic>
      <p:grpSp>
        <p:nvGrpSpPr>
          <p:cNvPr id="8195" name="Groep 6"/>
          <p:cNvGrpSpPr>
            <a:grpSpLocks/>
          </p:cNvGrpSpPr>
          <p:nvPr/>
        </p:nvGrpSpPr>
        <p:grpSpPr bwMode="auto">
          <a:xfrm>
            <a:off x="0" y="4797425"/>
            <a:ext cx="1789113" cy="1916113"/>
            <a:chOff x="0" y="4797152"/>
            <a:chExt cx="1788823" cy="1916832"/>
          </a:xfrm>
        </p:grpSpPr>
        <p:pic>
          <p:nvPicPr>
            <p:cNvPr id="8196"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0" name="Tekstvak 9"/>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683568" y="1556792"/>
            <a:ext cx="7704855" cy="1538883"/>
          </a:xfrm>
          <a:prstGeom prst="rect">
            <a:avLst/>
          </a:prstGeom>
          <a:noFill/>
          <a:ln w="9525">
            <a:noFill/>
            <a:miter lim="800000"/>
            <a:headEnd/>
            <a:tailEnd/>
          </a:ln>
        </p:spPr>
        <p:txBody>
          <a:bodyPr wrap="square">
            <a:spAutoFit/>
          </a:bodyPr>
          <a:lstStyle/>
          <a:p>
            <a:pPr algn="ctr"/>
            <a:r>
              <a:rPr lang="nl-NL" sz="4000" b="1" dirty="0" smtClean="0"/>
              <a:t>Ik beloof God…</a:t>
            </a:r>
            <a:endParaRPr lang="nl-NL" sz="4000" b="1"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6565339" y="4005064"/>
            <a:ext cx="2220035" cy="248086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kstvak 4"/>
          <p:cNvSpPr txBox="1">
            <a:spLocks noChangeArrowheads="1"/>
          </p:cNvSpPr>
          <p:nvPr/>
        </p:nvSpPr>
        <p:spPr bwMode="auto">
          <a:xfrm>
            <a:off x="1692274" y="332656"/>
            <a:ext cx="7056189" cy="4247317"/>
          </a:xfrm>
          <a:prstGeom prst="rect">
            <a:avLst/>
          </a:prstGeom>
          <a:noFill/>
          <a:ln w="9525">
            <a:noFill/>
            <a:miter lim="800000"/>
            <a:headEnd/>
            <a:tailEnd/>
          </a:ln>
        </p:spPr>
        <p:txBody>
          <a:bodyPr wrap="square">
            <a:spAutoFit/>
          </a:bodyPr>
          <a:lstStyle/>
          <a:p>
            <a:r>
              <a:rPr lang="nl-NL" sz="2400" b="1" dirty="0" smtClean="0"/>
              <a:t>Jesaja 62: 4b en 5</a:t>
            </a:r>
            <a:endParaRPr lang="nl-NL" sz="2400" b="1" dirty="0"/>
          </a:p>
          <a:p>
            <a:r>
              <a:rPr lang="nl-NL" sz="2400" dirty="0" smtClean="0"/>
              <a:t>maar je zult heten Mijn verlangen</a:t>
            </a:r>
          </a:p>
          <a:p>
            <a:r>
              <a:rPr lang="nl-NL" sz="2400" dirty="0" smtClean="0"/>
              <a:t>en je land Mijn bruid.</a:t>
            </a:r>
          </a:p>
          <a:p>
            <a:r>
              <a:rPr lang="nl-NL" sz="2400" dirty="0" smtClean="0"/>
              <a:t>Want de HEER verlangt naar jou</a:t>
            </a:r>
          </a:p>
          <a:p>
            <a:r>
              <a:rPr lang="nl-NL" sz="2400" dirty="0" smtClean="0"/>
              <a:t>en je land wordt ten huwelijk genomen.</a:t>
            </a:r>
          </a:p>
          <a:p>
            <a:r>
              <a:rPr lang="nl-NL" sz="2400" dirty="0" smtClean="0"/>
              <a:t>5 Zoals een jongeman een meisje tot vrouw neemt,</a:t>
            </a:r>
          </a:p>
          <a:p>
            <a:r>
              <a:rPr lang="nl-NL" sz="2400" dirty="0" smtClean="0"/>
              <a:t>zo zullen jouw zonen jou ten huwelijk nemen,</a:t>
            </a:r>
          </a:p>
          <a:p>
            <a:r>
              <a:rPr lang="nl-NL" sz="2400" dirty="0" smtClean="0"/>
              <a:t>en zoals de bruidegom zich verheugt over zijn bruid,</a:t>
            </a:r>
          </a:p>
          <a:p>
            <a:r>
              <a:rPr lang="nl-NL" sz="2400" dirty="0" smtClean="0"/>
              <a:t>zo zal je God zich over jou verheugen.</a:t>
            </a:r>
            <a:endParaRPr lang="nl-NL" sz="2400" dirty="0"/>
          </a:p>
          <a:p>
            <a:endParaRPr lang="nl-NL" b="1" dirty="0"/>
          </a:p>
          <a:p>
            <a:endParaRPr lang="nl-NL" b="1" dirty="0"/>
          </a:p>
          <a:p>
            <a:endParaRPr lang="nl-NL" dirty="0"/>
          </a:p>
        </p:txBody>
      </p:sp>
      <p:pic>
        <p:nvPicPr>
          <p:cNvPr id="6146" name="Picture 3"/>
          <p:cNvPicPr>
            <a:picLocks noChangeAspect="1" noChangeArrowheads="1"/>
          </p:cNvPicPr>
          <p:nvPr/>
        </p:nvPicPr>
        <p:blipFill>
          <a:blip r:embed="rId2" cstate="print"/>
          <a:srcRect/>
          <a:stretch>
            <a:fillRect/>
          </a:stretch>
        </p:blipFill>
        <p:spPr bwMode="auto">
          <a:xfrm>
            <a:off x="250825" y="188913"/>
            <a:ext cx="1189038" cy="1328737"/>
          </a:xfrm>
          <a:prstGeom prst="rect">
            <a:avLst/>
          </a:prstGeom>
          <a:noFill/>
          <a:ln w="9525">
            <a:noFill/>
            <a:miter lim="800000"/>
            <a:headEnd/>
            <a:tailEnd/>
          </a:ln>
        </p:spPr>
      </p:pic>
      <p:grpSp>
        <p:nvGrpSpPr>
          <p:cNvPr id="2" name="Groep 6"/>
          <p:cNvGrpSpPr>
            <a:grpSpLocks/>
          </p:cNvGrpSpPr>
          <p:nvPr/>
        </p:nvGrpSpPr>
        <p:grpSpPr bwMode="auto">
          <a:xfrm>
            <a:off x="0" y="4797425"/>
            <a:ext cx="1789113" cy="1916113"/>
            <a:chOff x="0" y="4797152"/>
            <a:chExt cx="1788823" cy="1916832"/>
          </a:xfrm>
        </p:grpSpPr>
        <p:pic>
          <p:nvPicPr>
            <p:cNvPr id="6148"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0" name="Tekstvak 9"/>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683568" y="1556792"/>
            <a:ext cx="7704855" cy="1538883"/>
          </a:xfrm>
          <a:prstGeom prst="rect">
            <a:avLst/>
          </a:prstGeom>
          <a:noFill/>
          <a:ln w="9525">
            <a:noFill/>
            <a:miter lim="800000"/>
            <a:headEnd/>
            <a:tailEnd/>
          </a:ln>
        </p:spPr>
        <p:txBody>
          <a:bodyPr wrap="square">
            <a:spAutoFit/>
          </a:bodyPr>
          <a:lstStyle/>
          <a:p>
            <a:pPr algn="ctr"/>
            <a:r>
              <a:rPr lang="nl-NL" sz="4000" b="1" dirty="0" smtClean="0"/>
              <a:t>Eenzijdig</a:t>
            </a:r>
            <a:endParaRPr lang="nl-NL" sz="4000" b="1"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6565339" y="4005064"/>
            <a:ext cx="2220035" cy="248086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kstvak 4"/>
          <p:cNvSpPr txBox="1">
            <a:spLocks noChangeArrowheads="1"/>
          </p:cNvSpPr>
          <p:nvPr/>
        </p:nvSpPr>
        <p:spPr bwMode="auto">
          <a:xfrm>
            <a:off x="1547813" y="333375"/>
            <a:ext cx="6480175" cy="4708981"/>
          </a:xfrm>
          <a:prstGeom prst="rect">
            <a:avLst/>
          </a:prstGeom>
          <a:noFill/>
          <a:ln w="9525">
            <a:noFill/>
            <a:miter lim="800000"/>
            <a:headEnd/>
            <a:tailEnd/>
          </a:ln>
        </p:spPr>
        <p:txBody>
          <a:bodyPr>
            <a:spAutoFit/>
          </a:bodyPr>
          <a:lstStyle/>
          <a:p>
            <a:r>
              <a:rPr lang="nl-NL" sz="2000" b="1" dirty="0" smtClean="0"/>
              <a:t>Deuteronomium 10: 1-5</a:t>
            </a:r>
            <a:endParaRPr lang="nl-NL" sz="2000" b="1" dirty="0"/>
          </a:p>
          <a:p>
            <a:r>
              <a:rPr lang="nl-NL" sz="2000" dirty="0"/>
              <a:t>1 Toen zei de HEER tegen mij: </a:t>
            </a:r>
            <a:r>
              <a:rPr lang="nl-NL" altLang="en-US" sz="2000" dirty="0"/>
              <a:t>‘</a:t>
            </a:r>
            <a:r>
              <a:rPr lang="nl-NL" sz="2000" dirty="0"/>
              <a:t>Hak twee stenen platen uit, gelijk aan de vorige, maak een kist en kom naar mij toe, op de berg. 2 Dan zal ik op die platen de geboden schrijven die ook op de eerste stonden, voor jij ze stuksloeg. Daarna moet je ze in de kist leggen.</a:t>
            </a:r>
            <a:r>
              <a:rPr lang="nl-NL" altLang="en-US" sz="2000" dirty="0"/>
              <a:t>’</a:t>
            </a:r>
            <a:r>
              <a:rPr lang="nl-NL" sz="2000" dirty="0"/>
              <a:t> </a:t>
            </a:r>
          </a:p>
          <a:p>
            <a:r>
              <a:rPr lang="nl-NL" sz="2000" dirty="0"/>
              <a:t>3 Ik heb toen van acaciahout een kist gemaakt en twee nieuwe stenen platen gehouwen. Daarna ben ik met de twee stenen platen de berg opgegaan. 4 En de HEER heeft er hetzelfde op geschreven als de eerste keer: de tien geboden die hij u vanuit het vuur had bekendgemaakt, toen u bij de berg bijeen was. </a:t>
            </a:r>
            <a:endParaRPr lang="nl-NL" sz="2000" dirty="0" smtClean="0"/>
          </a:p>
          <a:p>
            <a:r>
              <a:rPr lang="nl-NL" sz="2000" dirty="0" smtClean="0"/>
              <a:t>Hij </a:t>
            </a:r>
            <a:r>
              <a:rPr lang="nl-NL" sz="2000" dirty="0"/>
              <a:t>overhandigde mij de platen, 5 waarna ik terugging, de berg af. Ik heb ze in de ark gelegd, de kist die ik in opdracht van de HEER gemaakt had, en daar liggen ze nog. </a:t>
            </a:r>
          </a:p>
        </p:txBody>
      </p:sp>
      <p:pic>
        <p:nvPicPr>
          <p:cNvPr id="10242" name="Picture 3"/>
          <p:cNvPicPr>
            <a:picLocks noChangeAspect="1" noChangeArrowheads="1"/>
          </p:cNvPicPr>
          <p:nvPr/>
        </p:nvPicPr>
        <p:blipFill>
          <a:blip r:embed="rId2" cstate="print"/>
          <a:srcRect/>
          <a:stretch>
            <a:fillRect/>
          </a:stretch>
        </p:blipFill>
        <p:spPr bwMode="auto">
          <a:xfrm>
            <a:off x="250825" y="188913"/>
            <a:ext cx="1189038" cy="1328737"/>
          </a:xfrm>
          <a:prstGeom prst="rect">
            <a:avLst/>
          </a:prstGeom>
          <a:noFill/>
          <a:ln w="9525">
            <a:noFill/>
            <a:miter lim="800000"/>
            <a:headEnd/>
            <a:tailEnd/>
          </a:ln>
        </p:spPr>
      </p:pic>
      <p:grpSp>
        <p:nvGrpSpPr>
          <p:cNvPr id="10243" name="Groep 6"/>
          <p:cNvGrpSpPr>
            <a:grpSpLocks/>
          </p:cNvGrpSpPr>
          <p:nvPr/>
        </p:nvGrpSpPr>
        <p:grpSpPr bwMode="auto">
          <a:xfrm>
            <a:off x="0" y="4797425"/>
            <a:ext cx="1789113" cy="1916113"/>
            <a:chOff x="0" y="4797152"/>
            <a:chExt cx="1788823" cy="1916832"/>
          </a:xfrm>
        </p:grpSpPr>
        <p:pic>
          <p:nvPicPr>
            <p:cNvPr id="10244"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0" name="Tekstvak 9"/>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cstate="print"/>
          <a:srcRect/>
          <a:stretch>
            <a:fillRect/>
          </a:stretch>
        </p:blipFill>
        <p:spPr bwMode="auto">
          <a:xfrm>
            <a:off x="2771775" y="1412875"/>
            <a:ext cx="4438650" cy="4968875"/>
          </a:xfrm>
          <a:prstGeom prst="rect">
            <a:avLst/>
          </a:prstGeom>
          <a:noFill/>
          <a:ln w="9525">
            <a:noFill/>
            <a:miter lim="800000"/>
            <a:headEnd/>
            <a:tailEnd/>
          </a:ln>
        </p:spPr>
      </p:pic>
      <p:sp>
        <p:nvSpPr>
          <p:cNvPr id="7" name="Tekstvak 6"/>
          <p:cNvSpPr txBox="1"/>
          <p:nvPr/>
        </p:nvSpPr>
        <p:spPr>
          <a:xfrm>
            <a:off x="3684588" y="333375"/>
            <a:ext cx="2843212" cy="522288"/>
          </a:xfrm>
          <a:prstGeom prst="rect">
            <a:avLst/>
          </a:prstGeom>
          <a:noFill/>
        </p:spPr>
        <p:txBody>
          <a:bodyPr wrap="none">
            <a:spAutoFit/>
          </a:bodyPr>
          <a:lstStyle/>
          <a:p>
            <a:pPr algn="ctr" fontAlgn="auto">
              <a:spcBef>
                <a:spcPts val="0"/>
              </a:spcBef>
              <a:spcAft>
                <a:spcPts val="0"/>
              </a:spcAft>
              <a:defRPr/>
            </a:pPr>
            <a:r>
              <a:rPr lang="nl-NL" sz="2800" b="1" dirty="0">
                <a:solidFill>
                  <a:schemeClr val="accent2">
                    <a:lumMod val="75000"/>
                  </a:schemeClr>
                </a:solidFill>
                <a:latin typeface="+mn-lt"/>
                <a:ea typeface="+mn-ea"/>
              </a:rPr>
              <a:t>Les 1 - Levenslang</a:t>
            </a:r>
            <a:endParaRPr lang="nl-NL" sz="2800" b="1" dirty="0">
              <a:solidFill>
                <a:schemeClr val="accent2">
                  <a:lumMod val="75000"/>
                </a:schemeClr>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179388" y="4652963"/>
            <a:ext cx="1381125" cy="2060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683568" y="620688"/>
            <a:ext cx="7704855" cy="3139321"/>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leer wat het betekent dat God een verbond met mij heeft gesloten.</a:t>
            </a:r>
          </a:p>
          <a:p>
            <a:endParaRPr lang="nl-NL" sz="2400" dirty="0" smtClean="0"/>
          </a:p>
          <a:p>
            <a:pPr>
              <a:buFont typeface="Arial" pitchFamily="34" charset="0"/>
              <a:buChar char="•"/>
            </a:pPr>
            <a:r>
              <a:rPr lang="nl-NL" sz="2400" dirty="0"/>
              <a:t> </a:t>
            </a:r>
            <a:r>
              <a:rPr lang="nl-NL" sz="2400" dirty="0" smtClean="0"/>
              <a:t>Ik denk erover na hoe ik hierop wil reageren.</a:t>
            </a:r>
            <a:endParaRPr lang="nl-NL" sz="2400"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6565339" y="4005064"/>
            <a:ext cx="2220035" cy="248086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683568" y="1556792"/>
            <a:ext cx="7704855" cy="1538883"/>
          </a:xfrm>
          <a:prstGeom prst="rect">
            <a:avLst/>
          </a:prstGeom>
          <a:noFill/>
          <a:ln w="9525">
            <a:noFill/>
            <a:miter lim="800000"/>
            <a:headEnd/>
            <a:tailEnd/>
          </a:ln>
        </p:spPr>
        <p:txBody>
          <a:bodyPr wrap="square">
            <a:spAutoFit/>
          </a:bodyPr>
          <a:lstStyle/>
          <a:p>
            <a:pPr algn="ctr"/>
            <a:r>
              <a:rPr lang="nl-NL" sz="4000" b="1" dirty="0" smtClean="0"/>
              <a:t>Een nieuw catechesejaar</a:t>
            </a:r>
            <a:endParaRPr lang="nl-NL" sz="4000" b="1"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6565339" y="4005064"/>
            <a:ext cx="2220035" cy="248086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683568" y="1556792"/>
            <a:ext cx="7704855" cy="1538883"/>
          </a:xfrm>
          <a:prstGeom prst="rect">
            <a:avLst/>
          </a:prstGeom>
          <a:noFill/>
          <a:ln w="9525">
            <a:noFill/>
            <a:miter lim="800000"/>
            <a:headEnd/>
            <a:tailEnd/>
          </a:ln>
        </p:spPr>
        <p:txBody>
          <a:bodyPr wrap="square">
            <a:spAutoFit/>
          </a:bodyPr>
          <a:lstStyle/>
          <a:p>
            <a:pPr algn="ctr"/>
            <a:r>
              <a:rPr lang="nl-NL" sz="4000" b="1" dirty="0" smtClean="0"/>
              <a:t>Alsjeblieft</a:t>
            </a:r>
            <a:endParaRPr lang="nl-NL" sz="4000" b="1"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6565339" y="4005064"/>
            <a:ext cx="2220035" cy="248086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683568" y="1556792"/>
            <a:ext cx="7704855" cy="1538883"/>
          </a:xfrm>
          <a:prstGeom prst="rect">
            <a:avLst/>
          </a:prstGeom>
          <a:noFill/>
          <a:ln w="9525">
            <a:noFill/>
            <a:miter lim="800000"/>
            <a:headEnd/>
            <a:tailEnd/>
          </a:ln>
        </p:spPr>
        <p:txBody>
          <a:bodyPr wrap="square">
            <a:spAutoFit/>
          </a:bodyPr>
          <a:lstStyle/>
          <a:p>
            <a:pPr algn="ctr"/>
            <a:r>
              <a:rPr lang="nl-NL" sz="4000" b="1" dirty="0" smtClean="0"/>
              <a:t>God belooft mij…</a:t>
            </a:r>
            <a:endParaRPr lang="nl-NL" sz="4000" b="1"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6565339" y="4005064"/>
            <a:ext cx="2220035" cy="248086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a:grpSpLocks/>
          </p:cNvGrpSpPr>
          <p:nvPr/>
        </p:nvGrpSpPr>
        <p:grpSpPr bwMode="auto">
          <a:xfrm>
            <a:off x="0" y="4797425"/>
            <a:ext cx="1789113" cy="1916113"/>
            <a:chOff x="0" y="4797152"/>
            <a:chExt cx="1788823" cy="1916832"/>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7" name="Tekstvak 6"/>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
        <p:nvSpPr>
          <p:cNvPr id="3074" name="Tekstvak 4"/>
          <p:cNvSpPr txBox="1">
            <a:spLocks noChangeArrowheads="1"/>
          </p:cNvSpPr>
          <p:nvPr/>
        </p:nvSpPr>
        <p:spPr bwMode="auto">
          <a:xfrm>
            <a:off x="1619672" y="332656"/>
            <a:ext cx="7128791" cy="7048083"/>
          </a:xfrm>
          <a:prstGeom prst="rect">
            <a:avLst/>
          </a:prstGeom>
          <a:noFill/>
          <a:ln w="9525">
            <a:noFill/>
            <a:miter lim="800000"/>
            <a:headEnd/>
            <a:tailEnd/>
          </a:ln>
        </p:spPr>
        <p:txBody>
          <a:bodyPr wrap="square">
            <a:spAutoFit/>
          </a:bodyPr>
          <a:lstStyle/>
          <a:p>
            <a:r>
              <a:rPr lang="nl-NL" sz="2000" b="1" dirty="0"/>
              <a:t>Groep 1 – Genesis 9</a:t>
            </a:r>
            <a:r>
              <a:rPr lang="nl-NL" sz="2000" b="1" dirty="0" smtClean="0"/>
              <a:t>: 8-17</a:t>
            </a:r>
            <a:endParaRPr lang="nl-NL" sz="2000" b="1" dirty="0"/>
          </a:p>
          <a:p>
            <a:r>
              <a:rPr lang="nl-NL" sz="2000" dirty="0"/>
              <a:t>8 Ook zei God tegen Noach en zijn zonen: 9 </a:t>
            </a:r>
            <a:r>
              <a:rPr lang="nl-NL" altLang="en-US" sz="2000" dirty="0"/>
              <a:t>‘</a:t>
            </a:r>
            <a:r>
              <a:rPr lang="nl-NL" sz="2000" dirty="0"/>
              <a:t>Hierbij sluit ik een verbond met jullie en met je nakomelingen, 10 en met alle levende wezens die bij jullie zijn: vogels, vee en wilde dieren, met alles wat uit de ark is gekomen, alle dieren op aarde. 11 Deze belofte doe ik jullie: nooit weer zal alles wat leeft door het water van een vloed worden uitgeroeid, nooit weer zal er een zondvloed komen om de aarde te vernietigen. 12 En dit,</a:t>
            </a:r>
            <a:r>
              <a:rPr lang="nl-NL" altLang="en-US" sz="2000" dirty="0"/>
              <a:t>’</a:t>
            </a:r>
            <a:r>
              <a:rPr lang="nl-NL" sz="2000" dirty="0"/>
              <a:t> zei God, </a:t>
            </a:r>
            <a:r>
              <a:rPr lang="nl-NL" altLang="en-US" sz="2000" dirty="0"/>
              <a:t>‘</a:t>
            </a:r>
            <a:r>
              <a:rPr lang="nl-NL" sz="2000" dirty="0"/>
              <a:t>zal voor alle komende generaties het teken zijn van het verbond tussen mij en jullie en alle levende wezens bij jullie: 13 ik plaats mijn boog in de wolken; die zal het teken zijn van het verbond tussen mij en de aarde. 14 Wanneer ik wolken samendrijf boven de aarde en in die wolken de boog zichtbaar wordt, 15 zal ik denken aan mijn verbond met jullie en met al wat leeft, en nooit weer zal het water aanzwellen tot een vloed die alles en iedereen vernietigt. 16 Als ik de boog in de wolken zie verschijnen, zal ik denken aan het eeuwigdurende verbond tussen God en al wat op aarde leeft. 17 Dit,</a:t>
            </a:r>
            <a:r>
              <a:rPr lang="nl-NL" altLang="en-US" sz="2000" dirty="0"/>
              <a:t>’</a:t>
            </a:r>
            <a:r>
              <a:rPr lang="nl-NL" sz="2000" dirty="0"/>
              <a:t> zei God tegen Noach, </a:t>
            </a:r>
            <a:r>
              <a:rPr lang="nl-NL" altLang="en-US" sz="2000" dirty="0"/>
              <a:t>‘</a:t>
            </a:r>
            <a:r>
              <a:rPr lang="nl-NL" sz="2000" dirty="0"/>
              <a:t>is het teken van het verbond dat ik met alle levende wezens op aarde gesloten heb.</a:t>
            </a:r>
            <a:r>
              <a:rPr lang="nl-NL" altLang="en-US" sz="2000" dirty="0"/>
              <a:t>’</a:t>
            </a:r>
            <a:r>
              <a:rPr lang="nl-NL" sz="2000" dirty="0"/>
              <a:t> </a:t>
            </a:r>
          </a:p>
          <a:p>
            <a:endParaRPr lang="nl-NL" b="1" dirty="0"/>
          </a:p>
          <a:p>
            <a:endParaRPr lang="nl-NL" b="1" dirty="0"/>
          </a:p>
          <a:p>
            <a:endParaRPr lang="nl-NL" b="1" dirty="0"/>
          </a:p>
          <a:p>
            <a:endParaRPr lang="nl-NL" dirty="0"/>
          </a:p>
        </p:txBody>
      </p:sp>
      <p:pic>
        <p:nvPicPr>
          <p:cNvPr id="3075" name="Picture 3"/>
          <p:cNvPicPr>
            <a:picLocks noChangeAspect="1" noChangeArrowheads="1"/>
          </p:cNvPicPr>
          <p:nvPr/>
        </p:nvPicPr>
        <p:blipFill>
          <a:blip r:embed="rId3" cstate="print"/>
          <a:srcRect/>
          <a:stretch>
            <a:fillRect/>
          </a:stretch>
        </p:blipFill>
        <p:spPr bwMode="auto">
          <a:xfrm>
            <a:off x="250825" y="188913"/>
            <a:ext cx="1189038" cy="13287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kstvak 4"/>
          <p:cNvSpPr txBox="1">
            <a:spLocks noChangeArrowheads="1"/>
          </p:cNvSpPr>
          <p:nvPr/>
        </p:nvSpPr>
        <p:spPr bwMode="auto">
          <a:xfrm>
            <a:off x="1691680" y="332656"/>
            <a:ext cx="7056784" cy="5847755"/>
          </a:xfrm>
          <a:prstGeom prst="rect">
            <a:avLst/>
          </a:prstGeom>
          <a:noFill/>
          <a:ln w="9525">
            <a:noFill/>
            <a:miter lim="800000"/>
            <a:headEnd/>
            <a:tailEnd/>
          </a:ln>
        </p:spPr>
        <p:txBody>
          <a:bodyPr wrap="square">
            <a:spAutoFit/>
          </a:bodyPr>
          <a:lstStyle/>
          <a:p>
            <a:r>
              <a:rPr lang="nl-NL" sz="2000" b="1" dirty="0"/>
              <a:t>Groep 2 – Genesis 17</a:t>
            </a:r>
            <a:r>
              <a:rPr lang="nl-NL" sz="2000" b="1" dirty="0" smtClean="0"/>
              <a:t>: 1-8</a:t>
            </a:r>
            <a:endParaRPr lang="nl-NL" sz="2000" b="1" dirty="0"/>
          </a:p>
          <a:p>
            <a:r>
              <a:rPr lang="nl-NL" sz="2000" dirty="0"/>
              <a:t>1 Toen </a:t>
            </a:r>
            <a:r>
              <a:rPr lang="nl-NL" sz="2000" dirty="0" err="1"/>
              <a:t>Abram</a:t>
            </a:r>
            <a:r>
              <a:rPr lang="nl-NL" sz="2000" dirty="0"/>
              <a:t> negenennegentig jaar was, verscheen de HEER aan hem en zei: </a:t>
            </a:r>
            <a:r>
              <a:rPr lang="nl-NL" altLang="en-US" sz="2000" dirty="0"/>
              <a:t>‘</a:t>
            </a:r>
            <a:r>
              <a:rPr lang="nl-NL" sz="2000" dirty="0"/>
              <a:t>Ik ben God, de Ontzagwekkende. Leef in verbondenheid met mij, leid een onberispelijk leven. 2 Ik wil met jou een verbond aangaan en ik zal je veel, heel veel nakomelingen geven.</a:t>
            </a:r>
            <a:r>
              <a:rPr lang="nl-NL" altLang="en-US" sz="2000" dirty="0"/>
              <a:t>’</a:t>
            </a:r>
            <a:r>
              <a:rPr lang="nl-NL" sz="2000" dirty="0"/>
              <a:t> 3 </a:t>
            </a:r>
            <a:r>
              <a:rPr lang="nl-NL" sz="2000" dirty="0" err="1"/>
              <a:t>Abram</a:t>
            </a:r>
            <a:r>
              <a:rPr lang="nl-NL" sz="2000" dirty="0"/>
              <a:t> boog zich diep neer en God sprak: 4 </a:t>
            </a:r>
            <a:r>
              <a:rPr lang="nl-NL" altLang="en-US" sz="2000" dirty="0"/>
              <a:t>‘</a:t>
            </a:r>
            <a:r>
              <a:rPr lang="nl-NL" sz="2000" dirty="0"/>
              <a:t>Ik doe jou deze belofte: je zult de stamvader worden van een menigte volken. 5 Je zult voortaan niet meer </a:t>
            </a:r>
            <a:r>
              <a:rPr lang="nl-NL" sz="2000" dirty="0" err="1"/>
              <a:t>Abram</a:t>
            </a:r>
            <a:r>
              <a:rPr lang="nl-NL" sz="2000" dirty="0"/>
              <a:t> heten maar Abraham, want ik maak je de vader van vele volken. 6 Ik zal je bijzonder vruchtbaar maken. Er zullen veel volken uit je voortkomen en onder je nazaten zullen koningen zijn. 7 Ik sluit een verbond met jou en met je nakomelingen, met alle komende generaties, een eeuwigdurend verbond: ik zal jouw God zijn en die van je nakomelingen. 8 Heel </a:t>
            </a:r>
            <a:r>
              <a:rPr lang="nl-NL" sz="2000" dirty="0" err="1"/>
              <a:t>Kanaän</a:t>
            </a:r>
            <a:r>
              <a:rPr lang="nl-NL" sz="2000" dirty="0"/>
              <a:t>, het land waar je nu als vreemdeling woont, zal ik jou en je nakomelingen voor altijd in bezit geven, en ik zal hun God zijn.</a:t>
            </a:r>
            <a:r>
              <a:rPr lang="nl-NL" altLang="en-US" sz="2000" dirty="0"/>
              <a:t>’</a:t>
            </a:r>
            <a:r>
              <a:rPr lang="nl-NL" sz="2000" dirty="0"/>
              <a:t> </a:t>
            </a:r>
          </a:p>
          <a:p>
            <a:endParaRPr lang="nl-NL" b="1" dirty="0"/>
          </a:p>
          <a:p>
            <a:endParaRPr lang="nl-NL" b="1" dirty="0"/>
          </a:p>
          <a:p>
            <a:endParaRPr lang="nl-NL" dirty="0"/>
          </a:p>
        </p:txBody>
      </p:sp>
      <p:pic>
        <p:nvPicPr>
          <p:cNvPr id="4098" name="Picture 3"/>
          <p:cNvPicPr>
            <a:picLocks noChangeAspect="1" noChangeArrowheads="1"/>
          </p:cNvPicPr>
          <p:nvPr/>
        </p:nvPicPr>
        <p:blipFill>
          <a:blip r:embed="rId2" cstate="print"/>
          <a:srcRect/>
          <a:stretch>
            <a:fillRect/>
          </a:stretch>
        </p:blipFill>
        <p:spPr bwMode="auto">
          <a:xfrm>
            <a:off x="250825" y="188913"/>
            <a:ext cx="1189038" cy="1328737"/>
          </a:xfrm>
          <a:prstGeom prst="rect">
            <a:avLst/>
          </a:prstGeom>
          <a:noFill/>
          <a:ln w="9525">
            <a:noFill/>
            <a:miter lim="800000"/>
            <a:headEnd/>
            <a:tailEnd/>
          </a:ln>
        </p:spPr>
      </p:pic>
      <p:grpSp>
        <p:nvGrpSpPr>
          <p:cNvPr id="4099" name="Groep 6"/>
          <p:cNvGrpSpPr>
            <a:grpSpLocks/>
          </p:cNvGrpSpPr>
          <p:nvPr/>
        </p:nvGrpSpPr>
        <p:grpSpPr bwMode="auto">
          <a:xfrm>
            <a:off x="0" y="4797425"/>
            <a:ext cx="1789113" cy="1916113"/>
            <a:chOff x="0" y="4797152"/>
            <a:chExt cx="1788823" cy="1916832"/>
          </a:xfrm>
        </p:grpSpPr>
        <p:pic>
          <p:nvPicPr>
            <p:cNvPr id="4100"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0" name="Tekstvak 9"/>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kstvak 4"/>
          <p:cNvSpPr txBox="1">
            <a:spLocks noChangeArrowheads="1"/>
          </p:cNvSpPr>
          <p:nvPr/>
        </p:nvSpPr>
        <p:spPr bwMode="auto">
          <a:xfrm>
            <a:off x="1692274" y="332656"/>
            <a:ext cx="7056189" cy="6463308"/>
          </a:xfrm>
          <a:prstGeom prst="rect">
            <a:avLst/>
          </a:prstGeom>
          <a:noFill/>
          <a:ln w="9525">
            <a:noFill/>
            <a:miter lim="800000"/>
            <a:headEnd/>
            <a:tailEnd/>
          </a:ln>
        </p:spPr>
        <p:txBody>
          <a:bodyPr wrap="square">
            <a:spAutoFit/>
          </a:bodyPr>
          <a:lstStyle/>
          <a:p>
            <a:r>
              <a:rPr lang="nl-NL" sz="2000" b="1" dirty="0"/>
              <a:t>Groep 3 – Genesis 28</a:t>
            </a:r>
            <a:r>
              <a:rPr lang="nl-NL" sz="2000" b="1" dirty="0" smtClean="0"/>
              <a:t>: 10-15</a:t>
            </a:r>
            <a:endParaRPr lang="nl-NL" sz="2000" b="1" dirty="0"/>
          </a:p>
          <a:p>
            <a:r>
              <a:rPr lang="nl-NL" sz="2000" dirty="0"/>
              <a:t>10 </a:t>
            </a:r>
            <a:r>
              <a:rPr lang="nl-NL" sz="2000" dirty="0" err="1"/>
              <a:t>Jakob</a:t>
            </a:r>
            <a:r>
              <a:rPr lang="nl-NL" sz="2000" dirty="0"/>
              <a:t> verliet dus </a:t>
            </a:r>
            <a:r>
              <a:rPr lang="nl-NL" sz="2000" dirty="0" err="1"/>
              <a:t>Berseba</a:t>
            </a:r>
            <a:r>
              <a:rPr lang="nl-NL" sz="2000" dirty="0"/>
              <a:t> en ging op weg naar </a:t>
            </a:r>
            <a:r>
              <a:rPr lang="nl-NL" sz="2000" dirty="0" err="1"/>
              <a:t>Charan</a:t>
            </a:r>
            <a:r>
              <a:rPr lang="nl-NL" sz="2000" dirty="0"/>
              <a:t>. 11 Op zijn tocht kwam hij bij een plaats waar hij bleef overnachten omdat de zon al was ondergegaan. Hij pakte een van de stenen die daar lagen, legde die onder zijn hoofd en ging op die plaats liggen slapen. 12 Toen kreeg hij een droom. Hij zag een ladder die op de aarde stond en helemaal tot de hemel reikte, en daarlangs zag hij Gods engelen omhoog gaan en afdalen. 13 Ook zag hij de HEER bij zich staan, die zei: </a:t>
            </a:r>
            <a:r>
              <a:rPr lang="nl-NL" altLang="en-US" sz="2000" dirty="0"/>
              <a:t>‘</a:t>
            </a:r>
            <a:r>
              <a:rPr lang="nl-NL" sz="2000" dirty="0"/>
              <a:t>Ik ben de HEER, de God van je voorvader Abraham en de God van </a:t>
            </a:r>
            <a:r>
              <a:rPr lang="nl-NL" sz="2000" dirty="0" err="1"/>
              <a:t>Isaak</a:t>
            </a:r>
            <a:r>
              <a:rPr lang="nl-NL" sz="2000" dirty="0"/>
              <a:t>. Het land waarop je nu ligt te slapen zal ik aan jou en je nakomelingen geven. 14 Je zult zo veel nakomelingen krijgen als er stof op de aarde is; je gebied zal zich uitbreiden naar het westen en het oosten, naar het noorden en het zuiden. Alle volken op aarde zullen wensen zo gezegend te worden als jij en je nakomelingen. 15 Ikzelf sta je terzijde, ik zal je overal beschermen, waar je ook heen gaat, en ik zal je naar dit land terugbrengen; ik zal je niet alleen laten tot ik gedaan heb wat ik je heb beloofd.</a:t>
            </a:r>
            <a:r>
              <a:rPr lang="nl-NL" altLang="en-US" sz="2000" dirty="0"/>
              <a:t>’</a:t>
            </a:r>
            <a:r>
              <a:rPr lang="nl-NL" sz="2000" dirty="0"/>
              <a:t> </a:t>
            </a:r>
          </a:p>
          <a:p>
            <a:endParaRPr lang="nl-NL" b="1" dirty="0"/>
          </a:p>
          <a:p>
            <a:endParaRPr lang="nl-NL" b="1" dirty="0"/>
          </a:p>
          <a:p>
            <a:endParaRPr lang="nl-NL" dirty="0"/>
          </a:p>
        </p:txBody>
      </p:sp>
      <p:pic>
        <p:nvPicPr>
          <p:cNvPr id="5122" name="Picture 3"/>
          <p:cNvPicPr>
            <a:picLocks noChangeAspect="1" noChangeArrowheads="1"/>
          </p:cNvPicPr>
          <p:nvPr/>
        </p:nvPicPr>
        <p:blipFill>
          <a:blip r:embed="rId2" cstate="print"/>
          <a:srcRect/>
          <a:stretch>
            <a:fillRect/>
          </a:stretch>
        </p:blipFill>
        <p:spPr bwMode="auto">
          <a:xfrm>
            <a:off x="250825" y="188913"/>
            <a:ext cx="1189038" cy="1328737"/>
          </a:xfrm>
          <a:prstGeom prst="rect">
            <a:avLst/>
          </a:prstGeom>
          <a:noFill/>
          <a:ln w="9525">
            <a:noFill/>
            <a:miter lim="800000"/>
            <a:headEnd/>
            <a:tailEnd/>
          </a:ln>
        </p:spPr>
      </p:pic>
      <p:grpSp>
        <p:nvGrpSpPr>
          <p:cNvPr id="5123" name="Groep 6"/>
          <p:cNvGrpSpPr>
            <a:grpSpLocks/>
          </p:cNvGrpSpPr>
          <p:nvPr/>
        </p:nvGrpSpPr>
        <p:grpSpPr bwMode="auto">
          <a:xfrm>
            <a:off x="0" y="4797425"/>
            <a:ext cx="1789113" cy="1916113"/>
            <a:chOff x="0" y="4797152"/>
            <a:chExt cx="1788823" cy="1916832"/>
          </a:xfrm>
        </p:grpSpPr>
        <p:pic>
          <p:nvPicPr>
            <p:cNvPr id="5124"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0" name="Tekstvak 9"/>
            <p:cNvSpPr txBox="1"/>
            <p:nvPr/>
          </p:nvSpPr>
          <p:spPr>
            <a:xfrm>
              <a:off x="0" y="4797152"/>
              <a:ext cx="1788823" cy="584419"/>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 </a:t>
              </a:r>
            </a:p>
            <a:p>
              <a:pPr algn="ctr" fontAlgn="auto">
                <a:spcBef>
                  <a:spcPts val="0"/>
                </a:spcBef>
                <a:spcAft>
                  <a:spcPts val="0"/>
                </a:spcAft>
                <a:defRPr/>
              </a:pPr>
              <a:r>
                <a:rPr lang="nl-NL" sz="1600" b="1" dirty="0">
                  <a:solidFill>
                    <a:schemeClr val="accent2">
                      <a:lumMod val="75000"/>
                    </a:schemeClr>
                  </a:solidFill>
                  <a:latin typeface="+mn-lt"/>
                  <a:ea typeface="+mn-ea"/>
                </a:rPr>
                <a:t>Levenslang</a:t>
              </a:r>
              <a:endParaRPr lang="nl-NL" sz="1600" b="1" dirty="0">
                <a:solidFill>
                  <a:schemeClr val="accent2">
                    <a:lumMod val="75000"/>
                  </a:schemeClr>
                </a:solidFill>
                <a:latin typeface="+mn-lt"/>
                <a:ea typeface="+mn-ea"/>
              </a:endParaRPr>
            </a:p>
          </p:txBody>
        </p:sp>
      </p:gr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1422</Words>
  <Application>Microsoft Office PowerPoint</Application>
  <PresentationFormat>Diavoorstelling (4:3)</PresentationFormat>
  <Paragraphs>77</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15</cp:revision>
  <dcterms:created xsi:type="dcterms:W3CDTF">2013-05-06T07:30:54Z</dcterms:created>
  <dcterms:modified xsi:type="dcterms:W3CDTF">2014-04-15T10:26:58Z</dcterms:modified>
</cp:coreProperties>
</file>