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72" r:id="rId3"/>
    <p:sldId id="273" r:id="rId4"/>
    <p:sldId id="274" r:id="rId5"/>
    <p:sldId id="267" r:id="rId6"/>
    <p:sldId id="275" r:id="rId7"/>
    <p:sldId id="268" r:id="rId8"/>
    <p:sldId id="276" r:id="rId9"/>
    <p:sldId id="269" r:id="rId10"/>
    <p:sldId id="270" r:id="rId11"/>
    <p:sldId id="271" r:id="rId12"/>
    <p:sldId id="277"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36F0383-7812-4E5A-93FD-58CAAAF14ACE}" type="datetimeFigureOut">
              <a:rPr lang="nl-NL"/>
              <a:pPr>
                <a:defRPr/>
              </a:pPr>
              <a:t>28-1-2014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7BA1687-5531-4F6D-BC59-0FE202AD97B5}"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338B7-CFDC-4648-9F96-13ED50846DD4}"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122017-B1CA-42ED-8A92-3FBAB4D385FA}"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56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E94D8-1DC7-4872-B08D-5687C5810ED7}"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338B7-CFDC-4648-9F96-13ED50846DD4}" type="slidenum">
              <a:rPr lang="nl-NL"/>
              <a:pPr fontAlgn="base">
                <a:spcBef>
                  <a:spcPct val="0"/>
                </a:spcBef>
                <a:spcAft>
                  <a:spcPct val="0"/>
                </a:spcAft>
              </a:pPr>
              <a:t>12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338B7-CFDC-4648-9F96-13ED50846DD4}"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338B7-CFDC-4648-9F96-13ED50846DD4}"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338B7-CFDC-4648-9F96-13ED50846DD4}"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F0252-34CF-492E-BDD8-B80705FE6C1F}"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338B7-CFDC-4648-9F96-13ED50846DD4}"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D4AC9D-01B9-4411-B072-33B8FCD63275}"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D4AC9D-01B9-4411-B072-33B8FCD63275}"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B1F0CC-BB2F-41E0-BB88-0396E1BA5DE0}"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Ova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el 13"/>
          <p:cNvSpPr>
            <a:spLocks noGrp="1"/>
          </p:cNvSpPr>
          <p:nvPr>
            <p:ph type="ctrTitle"/>
          </p:nvPr>
        </p:nvSpPr>
        <p:spPr>
          <a:xfrm>
            <a:off x="1432560" y="359898"/>
            <a:ext cx="7406640" cy="1472184"/>
          </a:xfrm>
        </p:spPr>
        <p:txBody>
          <a:bodyPr anchor="b"/>
          <a:lstStyle>
            <a:lvl1pPr algn="l">
              <a:defRPr/>
            </a:lvl1pPr>
            <a:extLst/>
          </a:lstStyle>
          <a:p>
            <a:r>
              <a:rPr lang="nl-NL" smtClean="0"/>
              <a:t>Klik om de stijl te bewerken</a:t>
            </a:r>
            <a:endParaRPr lang="en-US"/>
          </a:p>
        </p:txBody>
      </p:sp>
      <p:sp>
        <p:nvSpPr>
          <p:cNvPr id="22" name="O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6" name="Tijdelijke aanduiding voor datum 6"/>
          <p:cNvSpPr>
            <a:spLocks noGrp="1"/>
          </p:cNvSpPr>
          <p:nvPr>
            <p:ph type="dt" sz="half" idx="10"/>
          </p:nvPr>
        </p:nvSpPr>
        <p:spPr/>
        <p:txBody>
          <a:bodyPr/>
          <a:lstStyle>
            <a:lvl1pPr>
              <a:defRPr/>
            </a:lvl1pPr>
            <a:extLst/>
          </a:lstStyle>
          <a:p>
            <a:pPr>
              <a:defRPr/>
            </a:pPr>
            <a:fld id="{AC2F1A5F-6E33-4B9C-9C53-1E7590D1259A}" type="datetime1">
              <a:rPr lang="nl-NL"/>
              <a:pPr>
                <a:defRPr/>
              </a:pPr>
              <a:t>28-1-2014</a:t>
            </a:fld>
            <a:endParaRPr lang="nl-NL"/>
          </a:p>
        </p:txBody>
      </p:sp>
      <p:sp>
        <p:nvSpPr>
          <p:cNvPr id="7" name="Tijdelijke aanduiding voor voettekst 19"/>
          <p:cNvSpPr>
            <a:spLocks noGrp="1"/>
          </p:cNvSpPr>
          <p:nvPr>
            <p:ph type="ftr" sz="quarter" idx="11"/>
          </p:nvPr>
        </p:nvSpPr>
        <p:spPr/>
        <p:txBody>
          <a:bodyPr/>
          <a:lstStyle>
            <a:lvl1pPr>
              <a:defRPr/>
            </a:lvl1pPr>
            <a:extLst/>
          </a:lstStyle>
          <a:p>
            <a:pPr>
              <a:defRPr/>
            </a:pPr>
            <a:r>
              <a:rPr lang="nl-NL"/>
              <a:t>Bericht van God</a:t>
            </a:r>
          </a:p>
        </p:txBody>
      </p:sp>
      <p:sp>
        <p:nvSpPr>
          <p:cNvPr id="8" name="Tijdelijke aanduiding voor dianummer 9"/>
          <p:cNvSpPr>
            <a:spLocks noGrp="1"/>
          </p:cNvSpPr>
          <p:nvPr>
            <p:ph type="sldNum" sz="quarter" idx="12"/>
          </p:nvPr>
        </p:nvSpPr>
        <p:spPr/>
        <p:txBody>
          <a:bodyPr/>
          <a:lstStyle>
            <a:lvl1pPr>
              <a:defRPr/>
            </a:lvl1pPr>
            <a:extLst/>
          </a:lstStyle>
          <a:p>
            <a:pPr>
              <a:defRPr/>
            </a:pPr>
            <a:fld id="{11BBFE84-3E48-4CF0-A6B2-3E8988E5A76B}"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3"/>
          <p:cNvSpPr>
            <a:spLocks noGrp="1"/>
          </p:cNvSpPr>
          <p:nvPr>
            <p:ph type="dt" sz="half" idx="10"/>
          </p:nvPr>
        </p:nvSpPr>
        <p:spPr/>
        <p:txBody>
          <a:bodyPr/>
          <a:lstStyle>
            <a:lvl1pPr>
              <a:defRPr/>
            </a:lvl1pPr>
          </a:lstStyle>
          <a:p>
            <a:pPr>
              <a:defRPr/>
            </a:pPr>
            <a:fld id="{87855AFA-46EA-4904-AD2B-52E4916B5E8F}" type="datetime1">
              <a:rPr lang="nl-NL"/>
              <a:pPr>
                <a:defRPr/>
              </a:pPr>
              <a:t>28-1-2014</a:t>
            </a:fld>
            <a:endParaRPr lang="nl-NL"/>
          </a:p>
        </p:txBody>
      </p:sp>
      <p:sp>
        <p:nvSpPr>
          <p:cNvPr id="5"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1"/>
          <p:cNvSpPr>
            <a:spLocks noGrp="1"/>
          </p:cNvSpPr>
          <p:nvPr>
            <p:ph type="sldNum" sz="quarter" idx="12"/>
          </p:nvPr>
        </p:nvSpPr>
        <p:spPr/>
        <p:txBody>
          <a:bodyPr/>
          <a:lstStyle>
            <a:lvl1pPr>
              <a:defRPr/>
            </a:lvl1pPr>
          </a:lstStyle>
          <a:p>
            <a:pPr>
              <a:defRPr/>
            </a:pPr>
            <a:fld id="{3C6580C4-A6AF-462B-AFD9-C238E9526F74}"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274639"/>
            <a:ext cx="1828800" cy="5851525"/>
          </a:xfrm>
        </p:spPr>
        <p:txBody>
          <a:bodyPr vert="eaVert"/>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1143000" y="274640"/>
            <a:ext cx="5562600" cy="5851525"/>
          </a:xfrm>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3"/>
          <p:cNvSpPr>
            <a:spLocks noGrp="1"/>
          </p:cNvSpPr>
          <p:nvPr>
            <p:ph type="dt" sz="half" idx="10"/>
          </p:nvPr>
        </p:nvSpPr>
        <p:spPr/>
        <p:txBody>
          <a:bodyPr/>
          <a:lstStyle>
            <a:lvl1pPr>
              <a:defRPr/>
            </a:lvl1pPr>
          </a:lstStyle>
          <a:p>
            <a:pPr>
              <a:defRPr/>
            </a:pPr>
            <a:fld id="{D0269CAC-0B13-423F-A236-D57B4397B19B}" type="datetime1">
              <a:rPr lang="nl-NL"/>
              <a:pPr>
                <a:defRPr/>
              </a:pPr>
              <a:t>28-1-2014</a:t>
            </a:fld>
            <a:endParaRPr lang="nl-NL"/>
          </a:p>
        </p:txBody>
      </p:sp>
      <p:sp>
        <p:nvSpPr>
          <p:cNvPr id="5"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1"/>
          <p:cNvSpPr>
            <a:spLocks noGrp="1"/>
          </p:cNvSpPr>
          <p:nvPr>
            <p:ph type="sldNum" sz="quarter" idx="12"/>
          </p:nvPr>
        </p:nvSpPr>
        <p:spPr/>
        <p:txBody>
          <a:bodyPr/>
          <a:lstStyle>
            <a:lvl1pPr>
              <a:defRPr/>
            </a:lvl1pPr>
          </a:lstStyle>
          <a:p>
            <a:pPr>
              <a:defRPr/>
            </a:pPr>
            <a:fld id="{26A935C3-B465-4CA3-83D9-4F9D04F9BB2E}"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inhoud 2"/>
          <p:cNvSpPr>
            <a:spLocks noGrp="1"/>
          </p:cNvSpPr>
          <p:nvPr>
            <p:ph idx="1"/>
          </p:nvPr>
        </p:nvSpPr>
        <p:spPr/>
        <p:txBody>
          <a:bodyPr/>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3"/>
          <p:cNvSpPr>
            <a:spLocks noGrp="1"/>
          </p:cNvSpPr>
          <p:nvPr>
            <p:ph type="dt" sz="half" idx="10"/>
          </p:nvPr>
        </p:nvSpPr>
        <p:spPr/>
        <p:txBody>
          <a:bodyPr/>
          <a:lstStyle>
            <a:lvl1pPr>
              <a:defRPr/>
            </a:lvl1pPr>
          </a:lstStyle>
          <a:p>
            <a:pPr>
              <a:defRPr/>
            </a:pPr>
            <a:fld id="{84E266D8-BB2E-4C64-BE6B-3AE520B3A301}" type="datetime1">
              <a:rPr lang="nl-NL"/>
              <a:pPr>
                <a:defRPr/>
              </a:pPr>
              <a:t>28-1-2014</a:t>
            </a:fld>
            <a:endParaRPr lang="nl-NL"/>
          </a:p>
        </p:txBody>
      </p:sp>
      <p:sp>
        <p:nvSpPr>
          <p:cNvPr id="5"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1"/>
          <p:cNvSpPr>
            <a:spLocks noGrp="1"/>
          </p:cNvSpPr>
          <p:nvPr>
            <p:ph type="sldNum" sz="quarter" idx="12"/>
          </p:nvPr>
        </p:nvSpPr>
        <p:spPr/>
        <p:txBody>
          <a:bodyPr/>
          <a:lstStyle>
            <a:lvl1pPr>
              <a:defRPr/>
            </a:lvl1pPr>
          </a:lstStyle>
          <a:p>
            <a:pPr>
              <a:defRPr/>
            </a:pPr>
            <a:fld id="{72D500CA-7874-4972-A574-3920A2E67A24}"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hthoek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smtClean="0"/>
              <a:t>Klik om de modelstijlen te bewerken</a:t>
            </a:r>
          </a:p>
        </p:txBody>
      </p:sp>
      <p:sp>
        <p:nvSpPr>
          <p:cNvPr id="8" name="Tijdelijke aanduiding voor datum 3"/>
          <p:cNvSpPr>
            <a:spLocks noGrp="1"/>
          </p:cNvSpPr>
          <p:nvPr>
            <p:ph type="dt" sz="half" idx="10"/>
          </p:nvPr>
        </p:nvSpPr>
        <p:spPr/>
        <p:txBody>
          <a:bodyPr/>
          <a:lstStyle>
            <a:lvl1pPr>
              <a:defRPr/>
            </a:lvl1pPr>
            <a:extLst/>
          </a:lstStyle>
          <a:p>
            <a:pPr>
              <a:defRPr/>
            </a:pPr>
            <a:fld id="{97033241-7F75-47AA-83E9-BDD441A984B4}" type="datetime1">
              <a:rPr lang="nl-NL"/>
              <a:pPr>
                <a:defRPr/>
              </a:pPr>
              <a:t>28-1-2014</a:t>
            </a:fld>
            <a:endParaRPr lang="nl-NL"/>
          </a:p>
        </p:txBody>
      </p:sp>
      <p:sp>
        <p:nvSpPr>
          <p:cNvPr id="9" name="Tijdelijke aanduiding voor voettekst 4"/>
          <p:cNvSpPr>
            <a:spLocks noGrp="1"/>
          </p:cNvSpPr>
          <p:nvPr>
            <p:ph type="ftr" sz="quarter" idx="11"/>
          </p:nvPr>
        </p:nvSpPr>
        <p:spPr/>
        <p:txBody>
          <a:bodyPr/>
          <a:lstStyle>
            <a:lvl1pPr>
              <a:defRPr/>
            </a:lvl1pPr>
            <a:extLst/>
          </a:lstStyle>
          <a:p>
            <a:pPr>
              <a:defRPr/>
            </a:pPr>
            <a:r>
              <a:rPr lang="nl-NL"/>
              <a:t>Bericht van God</a:t>
            </a:r>
          </a:p>
        </p:txBody>
      </p:sp>
      <p:sp>
        <p:nvSpPr>
          <p:cNvPr id="10" name="Tijdelijke aanduiding voor dianummer 5"/>
          <p:cNvSpPr>
            <a:spLocks noGrp="1"/>
          </p:cNvSpPr>
          <p:nvPr>
            <p:ph type="sldNum" sz="quarter" idx="12"/>
          </p:nvPr>
        </p:nvSpPr>
        <p:spPr/>
        <p:txBody>
          <a:bodyPr/>
          <a:lstStyle>
            <a:lvl1pPr>
              <a:defRPr/>
            </a:lvl1pPr>
            <a:extLst/>
          </a:lstStyle>
          <a:p>
            <a:pPr>
              <a:defRPr/>
            </a:pPr>
            <a:fld id="{FDF98566-3B16-4832-80A9-57C5A7F147E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nl-NL" smtClean="0"/>
              <a:t>Klik om de stijl te bewerken</a:t>
            </a:r>
            <a:endParaRPr lang="en-US"/>
          </a:p>
        </p:txBody>
      </p:sp>
      <p:sp>
        <p:nvSpPr>
          <p:cNvPr id="3" name="Tijdelijke aanduiding voor inhou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23"/>
          <p:cNvSpPr>
            <a:spLocks noGrp="1"/>
          </p:cNvSpPr>
          <p:nvPr>
            <p:ph type="dt" sz="half" idx="10"/>
          </p:nvPr>
        </p:nvSpPr>
        <p:spPr/>
        <p:txBody>
          <a:bodyPr/>
          <a:lstStyle>
            <a:lvl1pPr>
              <a:defRPr/>
            </a:lvl1pPr>
          </a:lstStyle>
          <a:p>
            <a:pPr>
              <a:defRPr/>
            </a:pPr>
            <a:fld id="{58DDD80B-87A6-4299-9160-F0353F3AD6FB}" type="datetime1">
              <a:rPr lang="nl-NL"/>
              <a:pPr>
                <a:defRPr/>
              </a:pPr>
              <a:t>28-1-2014</a:t>
            </a:fld>
            <a:endParaRPr lang="nl-NL"/>
          </a:p>
        </p:txBody>
      </p:sp>
      <p:sp>
        <p:nvSpPr>
          <p:cNvPr id="6"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21"/>
          <p:cNvSpPr>
            <a:spLocks noGrp="1"/>
          </p:cNvSpPr>
          <p:nvPr>
            <p:ph type="sldNum" sz="quarter" idx="12"/>
          </p:nvPr>
        </p:nvSpPr>
        <p:spPr/>
        <p:txBody>
          <a:bodyPr/>
          <a:lstStyle>
            <a:lvl1pPr>
              <a:defRPr/>
            </a:lvl1pPr>
          </a:lstStyle>
          <a:p>
            <a:pPr>
              <a:defRPr/>
            </a:pPr>
            <a:fld id="{C375296F-0DDF-4856-9369-A77AFC9218C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lstStyle>
            <a:lvl1pPr algn="ctr">
              <a:defRPr sz="4500" b="1" cap="none" baseline="0"/>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4" name="Tijdelijke aanduiding vo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5" name="Tijdelijke aanduiding voor inhou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lvl1pPr>
              <a:defRPr/>
            </a:lvl1pPr>
            <a:extLst/>
          </a:lstStyle>
          <a:p>
            <a:pPr>
              <a:defRPr/>
            </a:pPr>
            <a:fld id="{DE007854-EF25-4199-AD0E-F678E8B21197}" type="datetime1">
              <a:rPr lang="nl-NL"/>
              <a:pPr>
                <a:defRPr/>
              </a:pPr>
              <a:t>28-1-2014</a:t>
            </a:fld>
            <a:endParaRPr lang="nl-NL"/>
          </a:p>
        </p:txBody>
      </p:sp>
      <p:sp>
        <p:nvSpPr>
          <p:cNvPr id="8" name="Tijdelijke aanduiding voor voettekst 7"/>
          <p:cNvSpPr>
            <a:spLocks noGrp="1"/>
          </p:cNvSpPr>
          <p:nvPr>
            <p:ph type="ftr" sz="quarter" idx="11"/>
          </p:nvPr>
        </p:nvSpPr>
        <p:spPr/>
        <p:txBody>
          <a:bodyPr/>
          <a:lstStyle>
            <a:lvl1pPr>
              <a:defRPr/>
            </a:lvl1pPr>
            <a:extLst/>
          </a:lstStyle>
          <a:p>
            <a:pPr>
              <a:defRPr/>
            </a:pPr>
            <a:r>
              <a:rPr lang="nl-NL"/>
              <a:t>Bericht van God</a:t>
            </a:r>
          </a:p>
        </p:txBody>
      </p:sp>
      <p:sp>
        <p:nvSpPr>
          <p:cNvPr id="9" name="Tijdelijke aanduiding voor dianummer 8"/>
          <p:cNvSpPr>
            <a:spLocks noGrp="1"/>
          </p:cNvSpPr>
          <p:nvPr>
            <p:ph type="sldNum" sz="quarter" idx="12"/>
          </p:nvPr>
        </p:nvSpPr>
        <p:spPr/>
        <p:txBody>
          <a:bodyPr/>
          <a:lstStyle>
            <a:lvl1pPr>
              <a:defRPr/>
            </a:lvl1pPr>
            <a:extLst/>
          </a:lstStyle>
          <a:p>
            <a:pPr>
              <a:defRPr/>
            </a:pPr>
            <a:fld id="{FB442711-16D1-466D-B816-6B1EC28AD142}"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nl-NL" smtClean="0"/>
              <a:t>Klik om de stijl te bewerken</a:t>
            </a:r>
            <a:endParaRPr lang="en-US"/>
          </a:p>
        </p:txBody>
      </p:sp>
      <p:sp>
        <p:nvSpPr>
          <p:cNvPr id="3" name="Tijdelijke aanduiding voor datum 23"/>
          <p:cNvSpPr>
            <a:spLocks noGrp="1"/>
          </p:cNvSpPr>
          <p:nvPr>
            <p:ph type="dt" sz="half" idx="10"/>
          </p:nvPr>
        </p:nvSpPr>
        <p:spPr/>
        <p:txBody>
          <a:bodyPr/>
          <a:lstStyle>
            <a:lvl1pPr>
              <a:defRPr/>
            </a:lvl1pPr>
          </a:lstStyle>
          <a:p>
            <a:pPr>
              <a:defRPr/>
            </a:pPr>
            <a:fld id="{5D62BD2B-4CF2-427D-82F5-4BEB6CBACF91}" type="datetime1">
              <a:rPr lang="nl-NL"/>
              <a:pPr>
                <a:defRPr/>
              </a:pPr>
              <a:t>28-1-2014</a:t>
            </a:fld>
            <a:endParaRPr lang="nl-NL"/>
          </a:p>
        </p:txBody>
      </p:sp>
      <p:sp>
        <p:nvSpPr>
          <p:cNvPr id="4"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21"/>
          <p:cNvSpPr>
            <a:spLocks noGrp="1"/>
          </p:cNvSpPr>
          <p:nvPr>
            <p:ph type="sldNum" sz="quarter" idx="12"/>
          </p:nvPr>
        </p:nvSpPr>
        <p:spPr/>
        <p:txBody>
          <a:bodyPr/>
          <a:lstStyle>
            <a:lvl1pPr>
              <a:defRPr/>
            </a:lvl1pPr>
          </a:lstStyle>
          <a:p>
            <a:pPr>
              <a:defRPr/>
            </a:pPr>
            <a:fld id="{C4D07094-81CC-43E6-995B-1476403A1045}"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hthoek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Tijdelijke aanduiding voor datum 1"/>
          <p:cNvSpPr>
            <a:spLocks noGrp="1"/>
          </p:cNvSpPr>
          <p:nvPr>
            <p:ph type="dt" sz="half" idx="10"/>
          </p:nvPr>
        </p:nvSpPr>
        <p:spPr/>
        <p:txBody>
          <a:bodyPr/>
          <a:lstStyle>
            <a:lvl1pPr>
              <a:defRPr/>
            </a:lvl1pPr>
            <a:extLst/>
          </a:lstStyle>
          <a:p>
            <a:pPr>
              <a:defRPr/>
            </a:pPr>
            <a:fld id="{3D7A826A-A0C9-4E01-94F8-672CB30BD6B7}" type="datetime1">
              <a:rPr lang="nl-NL"/>
              <a:pPr>
                <a:defRPr/>
              </a:pPr>
              <a:t>28-1-2014</a:t>
            </a:fld>
            <a:endParaRPr lang="nl-NL"/>
          </a:p>
        </p:txBody>
      </p:sp>
      <p:sp>
        <p:nvSpPr>
          <p:cNvPr id="5" name="Tijdelijke aanduiding voor voettekst 2"/>
          <p:cNvSpPr>
            <a:spLocks noGrp="1"/>
          </p:cNvSpPr>
          <p:nvPr>
            <p:ph type="ftr" sz="quarter" idx="11"/>
          </p:nvPr>
        </p:nvSpPr>
        <p:spPr/>
        <p:txBody>
          <a:bodyPr/>
          <a:lstStyle>
            <a:lvl1pPr>
              <a:defRPr/>
            </a:lvl1pPr>
            <a:extLst/>
          </a:lstStyle>
          <a:p>
            <a:pPr>
              <a:defRPr/>
            </a:pPr>
            <a:r>
              <a:rPr lang="nl-NL"/>
              <a:t>Bericht van God</a:t>
            </a:r>
          </a:p>
        </p:txBody>
      </p:sp>
      <p:sp>
        <p:nvSpPr>
          <p:cNvPr id="6" name="Tijdelijke aanduiding voor dianummer 3"/>
          <p:cNvSpPr>
            <a:spLocks noGrp="1"/>
          </p:cNvSpPr>
          <p:nvPr>
            <p:ph type="sldNum" sz="quarter" idx="12"/>
          </p:nvPr>
        </p:nvSpPr>
        <p:spPr/>
        <p:txBody>
          <a:bodyPr/>
          <a:lstStyle>
            <a:lvl1pPr>
              <a:defRPr/>
            </a:lvl1pPr>
            <a:extLst/>
          </a:lstStyle>
          <a:p>
            <a:pPr>
              <a:defRPr/>
            </a:pPr>
            <a:fld id="{497B0161-6BA7-420A-A11E-9C218BC688BA}"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nl-NL" smtClean="0"/>
              <a:t>Klik om de stijl te bewerken</a:t>
            </a:r>
            <a:endParaRPr lang="en-US"/>
          </a:p>
        </p:txBody>
      </p:sp>
      <p:sp>
        <p:nvSpPr>
          <p:cNvPr id="3" name="Tijdelijke aanduiding vo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nl-NL" smtClean="0"/>
              <a:t>Klik om de modelstijlen te bewerken</a:t>
            </a:r>
          </a:p>
        </p:txBody>
      </p:sp>
      <p:sp>
        <p:nvSpPr>
          <p:cNvPr id="4" name="Tijdelijke aanduiding voor inhou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a:defRPr/>
            </a:lvl1pPr>
            <a:extLst/>
          </a:lstStyle>
          <a:p>
            <a:pPr>
              <a:defRPr/>
            </a:pPr>
            <a:fld id="{6726111A-921D-4363-8570-4FDDD632D81C}" type="datetime1">
              <a:rPr lang="nl-NL"/>
              <a:pPr>
                <a:defRPr/>
              </a:pPr>
              <a:t>28-1-2014</a:t>
            </a:fld>
            <a:endParaRPr lang="nl-NL"/>
          </a:p>
        </p:txBody>
      </p:sp>
      <p:sp>
        <p:nvSpPr>
          <p:cNvPr id="6" name="Tijdelijke aanduiding voor voettekst 5"/>
          <p:cNvSpPr>
            <a:spLocks noGrp="1"/>
          </p:cNvSpPr>
          <p:nvPr>
            <p:ph type="ftr" sz="quarter" idx="11"/>
          </p:nvPr>
        </p:nvSpPr>
        <p:spPr/>
        <p:txBody>
          <a:bodyPr/>
          <a:lstStyle>
            <a:lvl1pPr>
              <a:defRPr/>
            </a:lvl1pPr>
            <a:extLst/>
          </a:lstStyle>
          <a:p>
            <a:pPr>
              <a:defRPr/>
            </a:pPr>
            <a:r>
              <a:rPr lang="nl-NL"/>
              <a:t>Bericht van God</a:t>
            </a:r>
          </a:p>
        </p:txBody>
      </p:sp>
      <p:sp>
        <p:nvSpPr>
          <p:cNvPr id="7" name="Tijdelijke aanduiding voor dianummer 6"/>
          <p:cNvSpPr>
            <a:spLocks noGrp="1"/>
          </p:cNvSpPr>
          <p:nvPr>
            <p:ph type="sldNum" sz="quarter" idx="12"/>
          </p:nvPr>
        </p:nvSpPr>
        <p:spPr/>
        <p:txBody>
          <a:bodyPr/>
          <a:lstStyle>
            <a:lvl1pPr>
              <a:defRPr/>
            </a:lvl1pPr>
            <a:extLst/>
          </a:lstStyle>
          <a:p>
            <a:pPr>
              <a:defRPr/>
            </a:pPr>
            <a:fld id="{DA6BC4B8-8A2F-4000-AF76-596359A0029F}"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Stroomdiagram: Proce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Stroomdiagram: Proce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nl-NL" smtClean="0"/>
              <a:t>Klik om de stijl te bewerken</a:t>
            </a:r>
            <a:endParaRPr lang="en-US"/>
          </a:p>
        </p:txBody>
      </p:sp>
      <p:sp>
        <p:nvSpPr>
          <p:cNvPr id="3" name="Tijdelijke aanduiding voor afbeelding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nl-NL" noProof="0" smtClean="0"/>
              <a:t>Klik op het pictogram als u een afbeelding wilt toevoegen</a:t>
            </a:r>
            <a:endParaRPr lang="en-US" noProof="0" dirty="0"/>
          </a:p>
        </p:txBody>
      </p:sp>
      <p:sp>
        <p:nvSpPr>
          <p:cNvPr id="4" name="Tijdelijke aanduiding vo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nl-NL" smtClean="0"/>
              <a:t>Klik om de modelstijlen te bewerken</a:t>
            </a:r>
          </a:p>
        </p:txBody>
      </p:sp>
      <p:sp>
        <p:nvSpPr>
          <p:cNvPr id="8" name="Tijdelijke aanduiding voor datum 4"/>
          <p:cNvSpPr>
            <a:spLocks noGrp="1"/>
          </p:cNvSpPr>
          <p:nvPr>
            <p:ph type="dt" sz="half" idx="10"/>
          </p:nvPr>
        </p:nvSpPr>
        <p:spPr/>
        <p:txBody>
          <a:bodyPr/>
          <a:lstStyle>
            <a:lvl1pPr>
              <a:defRPr/>
            </a:lvl1pPr>
            <a:extLst/>
          </a:lstStyle>
          <a:p>
            <a:pPr>
              <a:defRPr/>
            </a:pPr>
            <a:fld id="{DA57806C-B990-4387-8815-A97D1D1DD2CE}" type="datetime1">
              <a:rPr lang="nl-NL"/>
              <a:pPr>
                <a:defRPr/>
              </a:pPr>
              <a:t>28-1-2014</a:t>
            </a:fld>
            <a:endParaRPr lang="nl-NL"/>
          </a:p>
        </p:txBody>
      </p:sp>
      <p:sp>
        <p:nvSpPr>
          <p:cNvPr id="9" name="Tijdelijke aanduiding voor voettekst 5"/>
          <p:cNvSpPr>
            <a:spLocks noGrp="1"/>
          </p:cNvSpPr>
          <p:nvPr>
            <p:ph type="ftr" sz="quarter" idx="11"/>
          </p:nvPr>
        </p:nvSpPr>
        <p:spPr/>
        <p:txBody>
          <a:bodyPr/>
          <a:lstStyle>
            <a:lvl1pPr>
              <a:defRPr/>
            </a:lvl1pPr>
            <a:extLst/>
          </a:lstStyle>
          <a:p>
            <a:pPr>
              <a:defRPr/>
            </a:pPr>
            <a:r>
              <a:rPr lang="nl-NL"/>
              <a:t>Bericht van God</a:t>
            </a:r>
          </a:p>
        </p:txBody>
      </p:sp>
      <p:sp>
        <p:nvSpPr>
          <p:cNvPr id="10" name="Tijdelijke aanduiding voor dianummer 6"/>
          <p:cNvSpPr>
            <a:spLocks noGrp="1"/>
          </p:cNvSpPr>
          <p:nvPr>
            <p:ph type="sldNum" sz="quarter" idx="12"/>
          </p:nvPr>
        </p:nvSpPr>
        <p:spPr/>
        <p:txBody>
          <a:bodyPr/>
          <a:lstStyle>
            <a:lvl1pPr>
              <a:defRPr/>
            </a:lvl1pPr>
            <a:extLst/>
          </a:lstStyle>
          <a:p>
            <a:pPr>
              <a:defRPr/>
            </a:pPr>
            <a:fld id="{F888F487-9984-4A9B-B27F-41CE9F03556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hthoek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jdelijke aanduiding voor titel 4"/>
          <p:cNvSpPr>
            <a:spLocks noGrp="1"/>
          </p:cNvSpPr>
          <p:nvPr>
            <p:ph type="title"/>
          </p:nvPr>
        </p:nvSpPr>
        <p:spPr>
          <a:xfrm>
            <a:off x="1435100" y="274638"/>
            <a:ext cx="7499350" cy="1143000"/>
          </a:xfrm>
          <a:prstGeom prst="rect">
            <a:avLst/>
          </a:prstGeom>
        </p:spPr>
        <p:txBody>
          <a:bodyPr anchor="ctr">
            <a:normAutofit/>
          </a:bodyPr>
          <a:lstStyle>
            <a:extLst/>
          </a:lstStyle>
          <a:p>
            <a:r>
              <a:rPr lang="nl-NL" smtClean="0"/>
              <a:t>Klik om de stijl te bewerken</a:t>
            </a:r>
            <a:endParaRPr lang="en-US"/>
          </a:p>
        </p:txBody>
      </p:sp>
      <p:sp>
        <p:nvSpPr>
          <p:cNvPr id="1033" name="Tijdelijke aanduiding voor tekst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4" name="Tijdelijke aanduiding voor datum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C717F69D-37B6-482A-AC16-BD7FCB53C10A}" type="datetime1">
              <a:rPr lang="nl-NL"/>
              <a:pPr>
                <a:defRPr/>
              </a:pPr>
              <a:t>28-1-2014</a:t>
            </a:fld>
            <a:endParaRPr lang="nl-NL"/>
          </a:p>
        </p:txBody>
      </p:sp>
      <p:sp>
        <p:nvSpPr>
          <p:cNvPr id="10" name="Tijdelijke aanduiding voor voettekst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r>
              <a:rPr lang="nl-NL"/>
              <a:t>Bericht van God</a:t>
            </a:r>
            <a:endParaRPr lang="nl-NL"/>
          </a:p>
        </p:txBody>
      </p:sp>
      <p:sp>
        <p:nvSpPr>
          <p:cNvPr id="22" name="Tijdelijke aanduiding voor dianumm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3D4EFA9A-1F78-499E-A819-5BE1509BDE41}" type="slidenum">
              <a:rPr lang="nl-NL"/>
              <a:pPr>
                <a:defRPr/>
              </a:pPr>
              <a:t>‹nr.›</a:t>
            </a:fld>
            <a:endParaRPr lang="nl-NL"/>
          </a:p>
        </p:txBody>
      </p:sp>
      <p:sp>
        <p:nvSpPr>
          <p:cNvPr id="15" name="Rechthoek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11" r:id="rId7"/>
    <p:sldLayoutId id="2147483712" r:id="rId8"/>
    <p:sldLayoutId id="2147483713" r:id="rId9"/>
    <p:sldLayoutId id="2147483704" r:id="rId10"/>
    <p:sldLayoutId id="2147483703" r:id="rId11"/>
  </p:sldLayoutIdLst>
  <p:hf sldNum="0" hdr="0" dt="0"/>
  <p:txStyles>
    <p:titleStyle>
      <a:lvl1pPr algn="l" rtl="0" fontAlgn="base">
        <a:spcBef>
          <a:spcPct val="0"/>
        </a:spcBef>
        <a:spcAft>
          <a:spcPct val="0"/>
        </a:spcAft>
        <a:defRPr sz="4300" kern="1200">
          <a:solidFill>
            <a:srgbClr val="006B8D"/>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006B8D"/>
          </a:solidFill>
          <a:latin typeface="Gill Sans MT" pitchFamily="34" charset="0"/>
        </a:defRPr>
      </a:lvl2pPr>
      <a:lvl3pPr algn="l" rtl="0" fontAlgn="base">
        <a:spcBef>
          <a:spcPct val="0"/>
        </a:spcBef>
        <a:spcAft>
          <a:spcPct val="0"/>
        </a:spcAft>
        <a:defRPr sz="4300">
          <a:solidFill>
            <a:srgbClr val="006B8D"/>
          </a:solidFill>
          <a:latin typeface="Gill Sans MT" pitchFamily="34" charset="0"/>
        </a:defRPr>
      </a:lvl3pPr>
      <a:lvl4pPr algn="l" rtl="0" fontAlgn="base">
        <a:spcBef>
          <a:spcPct val="0"/>
        </a:spcBef>
        <a:spcAft>
          <a:spcPct val="0"/>
        </a:spcAft>
        <a:defRPr sz="4300">
          <a:solidFill>
            <a:srgbClr val="006B8D"/>
          </a:solidFill>
          <a:latin typeface="Gill Sans MT" pitchFamily="34" charset="0"/>
        </a:defRPr>
      </a:lvl4pPr>
      <a:lvl5pPr algn="l" rtl="0" fontAlgn="base">
        <a:spcBef>
          <a:spcPct val="0"/>
        </a:spcBef>
        <a:spcAft>
          <a:spcPct val="0"/>
        </a:spcAft>
        <a:defRPr sz="4300">
          <a:solidFill>
            <a:srgbClr val="006B8D"/>
          </a:solidFill>
          <a:latin typeface="Gill Sans MT" pitchFamily="34" charset="0"/>
        </a:defRPr>
      </a:lvl5pPr>
      <a:lvl6pPr marL="457200" algn="l" rtl="0" fontAlgn="base">
        <a:spcBef>
          <a:spcPct val="0"/>
        </a:spcBef>
        <a:spcAft>
          <a:spcPct val="0"/>
        </a:spcAft>
        <a:defRPr sz="4300">
          <a:solidFill>
            <a:srgbClr val="006B8D"/>
          </a:solidFill>
          <a:latin typeface="Gill Sans MT" pitchFamily="34" charset="0"/>
        </a:defRPr>
      </a:lvl6pPr>
      <a:lvl7pPr marL="914400" algn="l" rtl="0" fontAlgn="base">
        <a:spcBef>
          <a:spcPct val="0"/>
        </a:spcBef>
        <a:spcAft>
          <a:spcPct val="0"/>
        </a:spcAft>
        <a:defRPr sz="4300">
          <a:solidFill>
            <a:srgbClr val="006B8D"/>
          </a:solidFill>
          <a:latin typeface="Gill Sans MT" pitchFamily="34" charset="0"/>
        </a:defRPr>
      </a:lvl7pPr>
      <a:lvl8pPr marL="1371600" algn="l" rtl="0" fontAlgn="base">
        <a:spcBef>
          <a:spcPct val="0"/>
        </a:spcBef>
        <a:spcAft>
          <a:spcPct val="0"/>
        </a:spcAft>
        <a:defRPr sz="4300">
          <a:solidFill>
            <a:srgbClr val="006B8D"/>
          </a:solidFill>
          <a:latin typeface="Gill Sans MT" pitchFamily="34" charset="0"/>
        </a:defRPr>
      </a:lvl8pPr>
      <a:lvl9pPr marL="1828800" algn="l" rtl="0" fontAlgn="base">
        <a:spcBef>
          <a:spcPct val="0"/>
        </a:spcBef>
        <a:spcAft>
          <a:spcPct val="0"/>
        </a:spcAft>
        <a:defRPr sz="4300">
          <a:solidFill>
            <a:srgbClr val="006B8D"/>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10CF9B"/>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76375" y="404664"/>
            <a:ext cx="7200081" cy="4464496"/>
          </a:xfrm>
        </p:spPr>
        <p:txBody>
          <a:bodyPr>
            <a:normAutofit/>
          </a:bodyPr>
          <a:lstStyle/>
          <a:p>
            <a:pPr marL="26988">
              <a:lnSpc>
                <a:spcPct val="80000"/>
              </a:lnSpc>
            </a:pPr>
            <a:r>
              <a:rPr lang="nl-NL" sz="7200" dirty="0" smtClean="0">
                <a:solidFill>
                  <a:schemeClr val="tx1"/>
                </a:solidFill>
                <a:latin typeface="Candara" pitchFamily="34" charset="0"/>
              </a:rPr>
              <a:t>Blok I</a:t>
            </a:r>
          </a:p>
          <a:p>
            <a:pPr marL="26988">
              <a:lnSpc>
                <a:spcPct val="80000"/>
              </a:lnSpc>
            </a:pPr>
            <a:r>
              <a:rPr lang="nl-NL" sz="7200" dirty="0" smtClean="0">
                <a:solidFill>
                  <a:schemeClr val="tx1"/>
                </a:solidFill>
                <a:latin typeface="Candara" pitchFamily="34" charset="0"/>
              </a:rPr>
              <a:t>Op zoek</a:t>
            </a:r>
          </a:p>
          <a:p>
            <a:pPr marL="26988">
              <a:lnSpc>
                <a:spcPct val="80000"/>
              </a:lnSpc>
            </a:pPr>
            <a:endParaRPr lang="nl-NL" sz="2400" dirty="0" smtClean="0">
              <a:solidFill>
                <a:schemeClr val="tx1"/>
              </a:solidFill>
              <a:latin typeface="Candara" pitchFamily="34" charset="0"/>
            </a:endParaRPr>
          </a:p>
          <a:p>
            <a:pPr marL="26988">
              <a:lnSpc>
                <a:spcPct val="80000"/>
              </a:lnSpc>
            </a:pPr>
            <a:r>
              <a:rPr lang="nl-NL" sz="2400" dirty="0" smtClean="0">
                <a:solidFill>
                  <a:schemeClr val="tx1"/>
                </a:solidFill>
                <a:latin typeface="Candara" pitchFamily="34" charset="0"/>
              </a:rPr>
              <a:t>In de komende zes lessen ga je op zoek. Op zoek naar geloof en op zoek naar God. </a:t>
            </a:r>
          </a:p>
          <a:p>
            <a:pPr marL="26988">
              <a:lnSpc>
                <a:spcPct val="80000"/>
              </a:lnSpc>
            </a:pPr>
            <a:endParaRPr lang="nl-NL" sz="2000" dirty="0" smtClean="0">
              <a:solidFill>
                <a:schemeClr val="tx1"/>
              </a:solidFill>
              <a:latin typeface="Candara" pitchFamily="34" charset="0"/>
            </a:endParaRPr>
          </a:p>
          <a:p>
            <a:pPr marL="26988">
              <a:lnSpc>
                <a:spcPct val="80000"/>
              </a:lnSpc>
            </a:pPr>
            <a:endParaRPr lang="nl-NL" sz="2000" dirty="0" smtClean="0">
              <a:solidFill>
                <a:schemeClr val="tx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647019" y="3226584"/>
            <a:ext cx="3496981" cy="3631416"/>
          </a:xfrm>
          <a:prstGeom prst="rect">
            <a:avLst/>
          </a:prstGeom>
          <a:ln>
            <a:noFill/>
          </a:ln>
          <a:effectLst>
            <a:softEdge rad="112500"/>
          </a:effectLst>
        </p:spPr>
      </p:pic>
      <p:pic>
        <p:nvPicPr>
          <p:cNvPr id="143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1 Bestaat God?</a:t>
            </a:r>
            <a:endParaRPr lang="nl-NL" sz="2800" b="1" dirty="0">
              <a:solidFill>
                <a:schemeClr val="tx2">
                  <a:lumMod val="75000"/>
                </a:schemeClr>
              </a:solidFill>
              <a:latin typeface="Candara" pitchFamily="34" charset="0"/>
            </a:endParaRPr>
          </a:p>
        </p:txBody>
      </p:sp>
      <p:pic>
        <p:nvPicPr>
          <p:cNvPr id="2253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788373" y="4118595"/>
            <a:ext cx="2048471" cy="2127081"/>
          </a:xfrm>
          <a:prstGeom prst="rect">
            <a:avLst/>
          </a:prstGeom>
          <a:ln>
            <a:noFill/>
          </a:ln>
          <a:effectLst>
            <a:softEdge rad="112500"/>
          </a:effectLst>
        </p:spPr>
      </p:pic>
      <p:sp>
        <p:nvSpPr>
          <p:cNvPr id="7" name="Tekstvak 6"/>
          <p:cNvSpPr txBox="1"/>
          <p:nvPr/>
        </p:nvSpPr>
        <p:spPr>
          <a:xfrm>
            <a:off x="1331640" y="404664"/>
            <a:ext cx="7416824" cy="3416320"/>
          </a:xfrm>
          <a:prstGeom prst="rect">
            <a:avLst/>
          </a:prstGeom>
          <a:noFill/>
        </p:spPr>
        <p:txBody>
          <a:bodyPr wrap="square" rtlCol="0">
            <a:spAutoFit/>
          </a:bodyPr>
          <a:lstStyle/>
          <a:p>
            <a:pPr lvl="0"/>
            <a:r>
              <a:rPr kumimoji="0" lang="nl-NL" sz="2400" b="1" i="0" u="none" strike="noStrike" cap="none" normalizeH="0" baseline="0" dirty="0" smtClean="0">
                <a:ln>
                  <a:noFill/>
                </a:ln>
                <a:solidFill>
                  <a:srgbClr val="03495C"/>
                </a:solidFill>
                <a:effectLst/>
                <a:latin typeface="Candara" pitchFamily="34" charset="0"/>
              </a:rPr>
              <a:t>Matteüs 1: 18</a:t>
            </a:r>
          </a:p>
          <a:p>
            <a:pPr lvl="0"/>
            <a:r>
              <a:rPr kumimoji="0" lang="nl-NL" sz="2400" b="0" i="0" u="none" strike="noStrike" cap="none" normalizeH="0" baseline="0" dirty="0" smtClean="0">
                <a:ln>
                  <a:noFill/>
                </a:ln>
                <a:solidFill>
                  <a:srgbClr val="03495C"/>
                </a:solidFill>
                <a:effectLst/>
                <a:latin typeface="Candara" pitchFamily="34" charset="0"/>
              </a:rPr>
              <a:t>De afkomst van Jezus Christus was als volgt. Toen zijn moeder Maria al was uitgehuwelijkt aan Jozef maar nog niet bij hem woonde, bleek ze zwanger te zijn door de heilige Geest.</a:t>
            </a:r>
            <a:endParaRPr kumimoji="0" lang="nl-NL" sz="2400" b="0" i="0" u="none" strike="noStrike" cap="none" normalizeH="0" baseline="0" dirty="0" smtClean="0">
              <a:ln>
                <a:noFill/>
              </a:ln>
              <a:solidFill>
                <a:schemeClr val="tx1"/>
              </a:solidFill>
              <a:effectLst/>
              <a:latin typeface="Gill Sans MT" pitchFamily="34" charset="0"/>
            </a:endParaRPr>
          </a:p>
          <a:p>
            <a:pPr lvl="0"/>
            <a:endParaRPr kumimoji="0" lang="nl-NL" sz="2400" b="1" i="0" u="none" strike="noStrike" cap="none" normalizeH="0" baseline="0" dirty="0" smtClean="0">
              <a:ln>
                <a:noFill/>
              </a:ln>
              <a:solidFill>
                <a:srgbClr val="03495C"/>
              </a:solidFill>
              <a:effectLst/>
              <a:latin typeface="Candara" pitchFamily="34" charset="0"/>
            </a:endParaRPr>
          </a:p>
          <a:p>
            <a:pPr lvl="0"/>
            <a:r>
              <a:rPr kumimoji="0" lang="nl-NL" sz="2400" b="1" i="0" u="none" strike="noStrike" cap="none" normalizeH="0" baseline="0" dirty="0" smtClean="0">
                <a:ln>
                  <a:noFill/>
                </a:ln>
                <a:solidFill>
                  <a:srgbClr val="03495C"/>
                </a:solidFill>
                <a:effectLst/>
                <a:latin typeface="Candara" pitchFamily="34" charset="0"/>
              </a:rPr>
              <a:t>Matteüs 3: 17</a:t>
            </a:r>
          </a:p>
          <a:p>
            <a:pPr lvl="0"/>
            <a:r>
              <a:rPr kumimoji="0" lang="nl-NL" sz="2400" b="0" i="0" u="none" strike="noStrike" cap="none" normalizeH="0" baseline="0" dirty="0" smtClean="0">
                <a:ln>
                  <a:noFill/>
                </a:ln>
                <a:solidFill>
                  <a:srgbClr val="03495C"/>
                </a:solidFill>
                <a:effectLst/>
                <a:latin typeface="Candara" pitchFamily="34" charset="0"/>
              </a:rPr>
              <a:t>En uit de hemel klonk een stem: ‘Dit is mijn geliefde Zoon, in hem vind ik vreugde.’ </a:t>
            </a:r>
            <a:endParaRPr kumimoji="0" lang="nl-NL" sz="2400" b="0" i="0" u="none" strike="noStrike" cap="none" normalizeH="0" baseline="0" dirty="0" smtClean="0">
              <a:ln>
                <a:noFill/>
              </a:ln>
              <a:solidFill>
                <a:srgbClr val="03495C"/>
              </a:solidFill>
              <a:effectLst/>
              <a:latin typeface="Candara" pitchFamily="34" charset="0"/>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1 Bestaat God?</a:t>
            </a:r>
            <a:endParaRPr lang="nl-NL" sz="2800" b="1" dirty="0">
              <a:solidFill>
                <a:schemeClr val="tx2">
                  <a:lumMod val="75000"/>
                </a:schemeClr>
              </a:solidFill>
              <a:latin typeface="Candara" pitchFamily="34" charset="0"/>
            </a:endParaRPr>
          </a:p>
        </p:txBody>
      </p:sp>
      <p:pic>
        <p:nvPicPr>
          <p:cNvPr id="2458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
        <p:nvSpPr>
          <p:cNvPr id="7" name="Rechthoek 6"/>
          <p:cNvSpPr/>
          <p:nvPr/>
        </p:nvSpPr>
        <p:spPr>
          <a:xfrm>
            <a:off x="1447800" y="685800"/>
            <a:ext cx="6858000" cy="3662363"/>
          </a:xfrm>
          <a:prstGeom prst="rect">
            <a:avLst/>
          </a:prstGeom>
        </p:spPr>
        <p:txBody>
          <a:bodyPr>
            <a:spAutoFit/>
          </a:bodyPr>
          <a:lstStyle/>
          <a:p>
            <a:pPr eaLnBrk="0" hangingPunct="0"/>
            <a:r>
              <a:rPr lang="nl-NL" b="1" dirty="0">
                <a:solidFill>
                  <a:srgbClr val="03495C"/>
                </a:solidFill>
                <a:latin typeface="Candara" pitchFamily="34" charset="0"/>
              </a:rPr>
              <a:t>Matteüs 27: 54</a:t>
            </a:r>
          </a:p>
          <a:p>
            <a:pPr eaLnBrk="0" hangingPunct="0"/>
            <a:r>
              <a:rPr lang="nl-NL" dirty="0">
                <a:solidFill>
                  <a:srgbClr val="03495C"/>
                </a:solidFill>
                <a:latin typeface="Candara" pitchFamily="34" charset="0"/>
              </a:rPr>
              <a:t>Toen de </a:t>
            </a:r>
            <a:r>
              <a:rPr lang="nl-NL" dirty="0" err="1">
                <a:solidFill>
                  <a:srgbClr val="03495C"/>
                </a:solidFill>
                <a:latin typeface="Candara" pitchFamily="34" charset="0"/>
              </a:rPr>
              <a:t>centurio</a:t>
            </a:r>
            <a:r>
              <a:rPr lang="nl-NL" dirty="0">
                <a:solidFill>
                  <a:srgbClr val="03495C"/>
                </a:solidFill>
                <a:latin typeface="Candara" pitchFamily="34" charset="0"/>
              </a:rPr>
              <a:t> en degenen die met hem Jezus bewaakten de aardbeving voelden en merkten wat er gebeurde, werden ze door een hevige angst overvallen en zeiden: ‘Hij was werkelijk Gods Zoon</a:t>
            </a:r>
            <a:r>
              <a:rPr lang="nl-NL" dirty="0">
                <a:latin typeface="Times New Roman" pitchFamily="18" charset="0"/>
              </a:rPr>
              <a:t>.’ </a:t>
            </a:r>
          </a:p>
          <a:p>
            <a:pPr eaLnBrk="0" hangingPunct="0"/>
            <a:endParaRPr lang="nl-NL" dirty="0">
              <a:latin typeface="Times New Roman" pitchFamily="18" charset="0"/>
            </a:endParaRPr>
          </a:p>
          <a:p>
            <a:pPr eaLnBrk="0" hangingPunct="0"/>
            <a:r>
              <a:rPr lang="nl-NL" b="1" dirty="0">
                <a:solidFill>
                  <a:srgbClr val="03495C"/>
                </a:solidFill>
                <a:latin typeface="Candara" pitchFamily="34" charset="0"/>
              </a:rPr>
              <a:t>Handelingen 2</a:t>
            </a:r>
            <a:r>
              <a:rPr lang="nl-NL" b="1" dirty="0" smtClean="0">
                <a:solidFill>
                  <a:srgbClr val="03495C"/>
                </a:solidFill>
                <a:latin typeface="Candara" pitchFamily="34" charset="0"/>
              </a:rPr>
              <a:t>: 1-4</a:t>
            </a:r>
            <a:endParaRPr lang="nl-NL" b="1" dirty="0">
              <a:solidFill>
                <a:srgbClr val="03495C"/>
              </a:solidFill>
              <a:latin typeface="Candara" pitchFamily="34" charset="0"/>
            </a:endParaRPr>
          </a:p>
          <a:p>
            <a:r>
              <a:rPr lang="nl-NL" dirty="0">
                <a:solidFill>
                  <a:srgbClr val="03495C"/>
                </a:solidFill>
                <a:latin typeface="Candara" pitchFamily="34" charset="0"/>
              </a:rPr>
              <a:t>Toen de dag van het Pinksterfeest aanbrak waren ze allen bij elkaar. 2 Plotseling klonk er uit de hemel een geluid als van een hevige windvlaag, dat het huis waar ze zich bevonden geheel vulde. 3 Er verschenen aan hen een soort vlammen, die zich als vuurtongen verspreidden en zich op ieder van hen neerzetten, 4 en allen werden vervuld van de heilige Geest en begonnen op luide toon te spreken in vreemde talen, zoals hun door de Geest werd ingegeven.</a:t>
            </a:r>
          </a:p>
        </p:txBody>
      </p:sp>
      <p:pic>
        <p:nvPicPr>
          <p:cNvPr id="5" name="Picture 2"/>
          <p:cNvPicPr>
            <a:picLocks noChangeAspect="1" noChangeArrowheads="1"/>
          </p:cNvPicPr>
          <p:nvPr/>
        </p:nvPicPr>
        <p:blipFill>
          <a:blip r:embed="rId4" cstate="print"/>
          <a:srcRect/>
          <a:stretch>
            <a:fillRect/>
          </a:stretch>
        </p:blipFill>
        <p:spPr bwMode="auto">
          <a:xfrm>
            <a:off x="6956425" y="4293096"/>
            <a:ext cx="1880419" cy="1952580"/>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504353"/>
          </a:xfrm>
        </p:spPr>
        <p:txBody>
          <a:bodyPr vert="horz" wrap="square" lIns="91440" tIns="45720" rIns="91440" bIns="45720" numCol="1" anchorCtr="0" compatLnSpc="1">
            <a:prstTxWarp prst="textNoShape">
              <a:avLst/>
            </a:prstTxWarp>
            <a:normAutofit/>
          </a:bodyPr>
          <a:lstStyle/>
          <a:p>
            <a:r>
              <a:rPr lang="nl-NL" sz="2500" b="1" dirty="0" smtClean="0">
                <a:solidFill>
                  <a:schemeClr val="tx2"/>
                </a:solidFill>
                <a:effectLst>
                  <a:outerShdw blurRad="38100" dist="38100" dir="2700000" algn="tl">
                    <a:srgbClr val="000000"/>
                  </a:outerShdw>
                </a:effectLst>
                <a:latin typeface="Candara" pitchFamily="34" charset="0"/>
              </a:rPr>
              <a:t>Les 1 Bestaat God?</a:t>
            </a:r>
          </a:p>
        </p:txBody>
      </p:sp>
      <p:sp>
        <p:nvSpPr>
          <p:cNvPr id="3" name="Ondertitel 2"/>
          <p:cNvSpPr>
            <a:spLocks noGrp="1"/>
          </p:cNvSpPr>
          <p:nvPr>
            <p:ph type="subTitle" idx="1"/>
          </p:nvPr>
        </p:nvSpPr>
        <p:spPr>
          <a:xfrm>
            <a:off x="1043608" y="4005064"/>
            <a:ext cx="4896545" cy="792088"/>
          </a:xfrm>
        </p:spPr>
        <p:txBody>
          <a:bodyPr>
            <a:noAutofit/>
          </a:bodyPr>
          <a:lstStyle/>
          <a:p>
            <a:pPr marL="26988">
              <a:lnSpc>
                <a:spcPct val="80000"/>
              </a:lnSpc>
            </a:pPr>
            <a:r>
              <a:rPr lang="nl-NL" sz="4000" b="1" dirty="0" smtClean="0">
                <a:solidFill>
                  <a:schemeClr val="tx1"/>
                </a:solidFill>
                <a:latin typeface="Candara" pitchFamily="34" charset="0"/>
              </a:rPr>
              <a:t>Ben jij op zoek?</a:t>
            </a:r>
            <a:endParaRPr lang="nl-NL" sz="4000" b="1" dirty="0" smtClean="0">
              <a:solidFill>
                <a:schemeClr val="tx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36096" y="692696"/>
            <a:ext cx="3496981" cy="3631416"/>
          </a:xfrm>
          <a:prstGeom prst="rect">
            <a:avLst/>
          </a:prstGeom>
          <a:ln>
            <a:noFill/>
          </a:ln>
          <a:effectLst>
            <a:softEdge rad="112500"/>
          </a:effectLst>
        </p:spPr>
      </p:pic>
      <p:pic>
        <p:nvPicPr>
          <p:cNvPr id="143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vert="horz" wrap="square" lIns="91440" tIns="45720" rIns="91440" bIns="45720" numCol="1" anchorCtr="0" compatLnSpc="1">
            <a:prstTxWarp prst="textNoShape">
              <a:avLst/>
            </a:prstTxWarp>
          </a:bodyPr>
          <a:lstStyle/>
          <a:p>
            <a:r>
              <a:rPr lang="nl-NL" sz="2500" b="1" smtClean="0">
                <a:solidFill>
                  <a:schemeClr val="tx2"/>
                </a:solidFill>
                <a:effectLst>
                  <a:outerShdw blurRad="38100" dist="38100" dir="2700000" algn="tl">
                    <a:srgbClr val="000000"/>
                  </a:outerShdw>
                </a:effectLst>
                <a:latin typeface="Candara" pitchFamily="34" charset="0"/>
              </a:rPr>
              <a:t>Les 1 Bestaat God?</a:t>
            </a:r>
          </a:p>
        </p:txBody>
      </p:sp>
      <p:sp>
        <p:nvSpPr>
          <p:cNvPr id="3" name="Ondertitel 2"/>
          <p:cNvSpPr>
            <a:spLocks noGrp="1"/>
          </p:cNvSpPr>
          <p:nvPr>
            <p:ph type="subTitle" idx="1"/>
          </p:nvPr>
        </p:nvSpPr>
        <p:spPr>
          <a:xfrm>
            <a:off x="1476375" y="908720"/>
            <a:ext cx="6984057" cy="3672408"/>
          </a:xfrm>
        </p:spPr>
        <p:txBody>
          <a:bodyPr>
            <a:normAutofit/>
          </a:bodyPr>
          <a:lstStyle/>
          <a:p>
            <a:pPr marL="26988">
              <a:lnSpc>
                <a:spcPct val="80000"/>
              </a:lnSpc>
            </a:pPr>
            <a:r>
              <a:rPr lang="nl-NL" sz="2000" b="1" dirty="0" smtClean="0">
                <a:solidFill>
                  <a:schemeClr val="tx1"/>
                </a:solidFill>
                <a:latin typeface="Candara" pitchFamily="34" charset="0"/>
              </a:rPr>
              <a:t>Wat doe ik hier vandaag?</a:t>
            </a:r>
          </a:p>
          <a:p>
            <a:pPr marL="26988">
              <a:lnSpc>
                <a:spcPct val="80000"/>
              </a:lnSpc>
            </a:pPr>
            <a:endParaRPr lang="nl-NL" sz="2000" dirty="0" smtClean="0">
              <a:solidFill>
                <a:schemeClr val="tx1"/>
              </a:solidFill>
              <a:latin typeface="Candara" pitchFamily="34" charset="0"/>
            </a:endParaRPr>
          </a:p>
          <a:p>
            <a:pPr marL="26988">
              <a:lnSpc>
                <a:spcPct val="80000"/>
              </a:lnSpc>
              <a:buFont typeface="Arial" pitchFamily="34" charset="0"/>
              <a:buChar char="•"/>
            </a:pPr>
            <a:r>
              <a:rPr lang="nl-NL" sz="2000" dirty="0" smtClean="0">
                <a:solidFill>
                  <a:schemeClr val="tx1"/>
                </a:solidFill>
                <a:latin typeface="Candara" pitchFamily="34" charset="0"/>
              </a:rPr>
              <a:t>Ik leer dat er geen rationele bewijzen zijn voor het bestaan van God. </a:t>
            </a:r>
          </a:p>
          <a:p>
            <a:pPr marL="26988">
              <a:lnSpc>
                <a:spcPct val="80000"/>
              </a:lnSpc>
              <a:buFont typeface="Arial" pitchFamily="34" charset="0"/>
              <a:buChar char="•"/>
            </a:pPr>
            <a:endParaRPr lang="nl-NL" sz="2000" dirty="0" smtClean="0">
              <a:solidFill>
                <a:schemeClr val="tx1"/>
              </a:solidFill>
              <a:latin typeface="Candara" pitchFamily="34" charset="0"/>
            </a:endParaRPr>
          </a:p>
          <a:p>
            <a:pPr marL="26988">
              <a:lnSpc>
                <a:spcPct val="80000"/>
              </a:lnSpc>
              <a:buFont typeface="Arial" pitchFamily="34" charset="0"/>
              <a:buChar char="•"/>
            </a:pPr>
            <a:r>
              <a:rPr lang="nl-NL" sz="2000" dirty="0" smtClean="0">
                <a:solidFill>
                  <a:schemeClr val="tx1"/>
                </a:solidFill>
                <a:latin typeface="Candara" pitchFamily="34" charset="0"/>
              </a:rPr>
              <a:t>In de Bijbel wordt er geen moment getwijfeld aan God. Het is zelfs dwaas om niet in God te geloven. Daar ga ik verder over nadenken. </a:t>
            </a:r>
            <a:endParaRPr lang="nl-NL" sz="2000" dirty="0" smtClean="0">
              <a:solidFill>
                <a:schemeClr val="tx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647019" y="3226584"/>
            <a:ext cx="3496981" cy="3631416"/>
          </a:xfrm>
          <a:prstGeom prst="rect">
            <a:avLst/>
          </a:prstGeom>
          <a:ln>
            <a:noFill/>
          </a:ln>
          <a:effectLst>
            <a:softEdge rad="112500"/>
          </a:effectLst>
        </p:spPr>
      </p:pic>
      <p:pic>
        <p:nvPicPr>
          <p:cNvPr id="143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504353"/>
          </a:xfrm>
        </p:spPr>
        <p:txBody>
          <a:bodyPr vert="horz" wrap="square" lIns="91440" tIns="45720" rIns="91440" bIns="45720" numCol="1" anchorCtr="0" compatLnSpc="1">
            <a:prstTxWarp prst="textNoShape">
              <a:avLst/>
            </a:prstTxWarp>
            <a:normAutofit/>
          </a:bodyPr>
          <a:lstStyle/>
          <a:p>
            <a:r>
              <a:rPr lang="nl-NL" sz="2500" b="1" dirty="0" smtClean="0">
                <a:solidFill>
                  <a:schemeClr val="tx2"/>
                </a:solidFill>
                <a:effectLst>
                  <a:outerShdw blurRad="38100" dist="38100" dir="2700000" algn="tl">
                    <a:srgbClr val="000000"/>
                  </a:outerShdw>
                </a:effectLst>
                <a:latin typeface="Candara" pitchFamily="34" charset="0"/>
              </a:rPr>
              <a:t>Les 1 Bestaat God?</a:t>
            </a:r>
          </a:p>
        </p:txBody>
      </p:sp>
      <p:sp>
        <p:nvSpPr>
          <p:cNvPr id="3" name="Ondertitel 2"/>
          <p:cNvSpPr>
            <a:spLocks noGrp="1"/>
          </p:cNvSpPr>
          <p:nvPr>
            <p:ph type="subTitle" idx="1"/>
          </p:nvPr>
        </p:nvSpPr>
        <p:spPr>
          <a:xfrm>
            <a:off x="1043608" y="4005064"/>
            <a:ext cx="4896545" cy="792088"/>
          </a:xfrm>
        </p:spPr>
        <p:txBody>
          <a:bodyPr>
            <a:noAutofit/>
          </a:bodyPr>
          <a:lstStyle/>
          <a:p>
            <a:pPr marL="26988">
              <a:lnSpc>
                <a:spcPct val="80000"/>
              </a:lnSpc>
            </a:pPr>
            <a:r>
              <a:rPr lang="nl-NL" sz="4000" b="1" dirty="0" smtClean="0">
                <a:solidFill>
                  <a:schemeClr val="tx1"/>
                </a:solidFill>
                <a:latin typeface="Candara" pitchFamily="34" charset="0"/>
              </a:rPr>
              <a:t>God bestaat… niet?!</a:t>
            </a:r>
            <a:endParaRPr lang="nl-NL" sz="4000" b="1" dirty="0" smtClean="0">
              <a:solidFill>
                <a:schemeClr val="tx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36096" y="692696"/>
            <a:ext cx="3496981" cy="3631416"/>
          </a:xfrm>
          <a:prstGeom prst="rect">
            <a:avLst/>
          </a:prstGeom>
          <a:ln>
            <a:noFill/>
          </a:ln>
          <a:effectLst>
            <a:softEdge rad="112500"/>
          </a:effectLst>
        </p:spPr>
      </p:pic>
      <p:pic>
        <p:nvPicPr>
          <p:cNvPr id="143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504353"/>
          </a:xfrm>
        </p:spPr>
        <p:txBody>
          <a:bodyPr vert="horz" wrap="square" lIns="91440" tIns="45720" rIns="91440" bIns="45720" numCol="1" anchorCtr="0" compatLnSpc="1">
            <a:prstTxWarp prst="textNoShape">
              <a:avLst/>
            </a:prstTxWarp>
            <a:normAutofit/>
          </a:bodyPr>
          <a:lstStyle/>
          <a:p>
            <a:r>
              <a:rPr lang="nl-NL" sz="2500" b="1" dirty="0" smtClean="0">
                <a:solidFill>
                  <a:schemeClr val="tx2"/>
                </a:solidFill>
                <a:effectLst>
                  <a:outerShdw blurRad="38100" dist="38100" dir="2700000" algn="tl">
                    <a:srgbClr val="000000"/>
                  </a:outerShdw>
                </a:effectLst>
                <a:latin typeface="Candara" pitchFamily="34" charset="0"/>
              </a:rPr>
              <a:t>Les 1 Bestaat God?</a:t>
            </a:r>
          </a:p>
        </p:txBody>
      </p:sp>
      <p:sp>
        <p:nvSpPr>
          <p:cNvPr id="3" name="Ondertitel 2"/>
          <p:cNvSpPr>
            <a:spLocks noGrp="1"/>
          </p:cNvSpPr>
          <p:nvPr>
            <p:ph type="subTitle" idx="1"/>
          </p:nvPr>
        </p:nvSpPr>
        <p:spPr>
          <a:xfrm>
            <a:off x="1043608" y="3501008"/>
            <a:ext cx="4896545" cy="1296144"/>
          </a:xfrm>
        </p:spPr>
        <p:txBody>
          <a:bodyPr>
            <a:noAutofit/>
          </a:bodyPr>
          <a:lstStyle/>
          <a:p>
            <a:pPr marL="26988">
              <a:lnSpc>
                <a:spcPct val="80000"/>
              </a:lnSpc>
            </a:pPr>
            <a:r>
              <a:rPr lang="nl-NL" sz="4000" b="1" dirty="0" smtClean="0">
                <a:solidFill>
                  <a:schemeClr val="tx1"/>
                </a:solidFill>
                <a:latin typeface="Candara" pitchFamily="34" charset="0"/>
              </a:rPr>
              <a:t>Bewijzen </a:t>
            </a:r>
          </a:p>
          <a:p>
            <a:pPr marL="26988">
              <a:lnSpc>
                <a:spcPct val="80000"/>
              </a:lnSpc>
            </a:pPr>
            <a:r>
              <a:rPr lang="nl-NL" sz="4000" b="1" dirty="0" smtClean="0">
                <a:solidFill>
                  <a:schemeClr val="tx1"/>
                </a:solidFill>
                <a:latin typeface="Candara" pitchFamily="34" charset="0"/>
              </a:rPr>
              <a:t>dat God er is</a:t>
            </a:r>
            <a:endParaRPr lang="nl-NL" sz="4000" b="1" dirty="0" smtClean="0">
              <a:solidFill>
                <a:schemeClr val="tx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36096" y="692696"/>
            <a:ext cx="3496981" cy="3631416"/>
          </a:xfrm>
          <a:prstGeom prst="rect">
            <a:avLst/>
          </a:prstGeom>
          <a:ln>
            <a:noFill/>
          </a:ln>
          <a:effectLst>
            <a:softEdge rad="112500"/>
          </a:effectLst>
        </p:spPr>
      </p:pic>
      <p:pic>
        <p:nvPicPr>
          <p:cNvPr id="143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88373" y="4118595"/>
            <a:ext cx="2048471" cy="2127081"/>
          </a:xfrm>
          <a:prstGeom prst="rect">
            <a:avLst/>
          </a:prstGeom>
          <a:ln>
            <a:noFill/>
          </a:ln>
          <a:effectLst>
            <a:softEdge rad="112500"/>
          </a:effectLst>
        </p:spPr>
      </p:pic>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1 Bestaat God?</a:t>
            </a:r>
            <a:endParaRPr lang="nl-NL" sz="2800" b="1" dirty="0">
              <a:solidFill>
                <a:schemeClr val="tx2">
                  <a:lumMod val="75000"/>
                </a:schemeClr>
              </a:solidFill>
              <a:latin typeface="Candara" pitchFamily="34" charset="0"/>
            </a:endParaRPr>
          </a:p>
        </p:txBody>
      </p:sp>
      <p:pic>
        <p:nvPicPr>
          <p:cNvPr id="1638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
        <p:nvSpPr>
          <p:cNvPr id="16390" name="Text Box 1030"/>
          <p:cNvSpPr txBox="1">
            <a:spLocks noChangeArrowheads="1"/>
          </p:cNvSpPr>
          <p:nvPr/>
        </p:nvSpPr>
        <p:spPr bwMode="auto">
          <a:xfrm>
            <a:off x="1447800" y="332656"/>
            <a:ext cx="7239000" cy="4608512"/>
          </a:xfrm>
          <a:prstGeom prst="rect">
            <a:avLst/>
          </a:prstGeom>
          <a:noFill/>
          <a:ln w="9525">
            <a:noFill/>
            <a:miter lim="800000"/>
            <a:headEnd/>
            <a:tailEnd/>
          </a:ln>
          <a:effectLst/>
        </p:spPr>
        <p:txBody>
          <a:bodyPr wrap="square">
            <a:spAutoFit/>
          </a:bodyPr>
          <a:lstStyle/>
          <a:p>
            <a:r>
              <a:rPr lang="nl-NL" b="1" dirty="0">
                <a:solidFill>
                  <a:schemeClr val="tx2"/>
                </a:solidFill>
                <a:latin typeface="Candara" pitchFamily="34" charset="0"/>
              </a:rPr>
              <a:t>Psalm </a:t>
            </a:r>
            <a:r>
              <a:rPr lang="nl-NL" b="1" dirty="0" smtClean="0">
                <a:solidFill>
                  <a:schemeClr val="tx2"/>
                </a:solidFill>
                <a:latin typeface="Candara" pitchFamily="34" charset="0"/>
              </a:rPr>
              <a:t>14</a:t>
            </a:r>
            <a:endParaRPr lang="nl-NL" b="1" dirty="0">
              <a:solidFill>
                <a:schemeClr val="tx2"/>
              </a:solidFill>
              <a:latin typeface="Candara" pitchFamily="34" charset="0"/>
            </a:endParaRPr>
          </a:p>
          <a:p>
            <a:r>
              <a:rPr lang="nl-NL" dirty="0">
                <a:solidFill>
                  <a:schemeClr val="tx2"/>
                </a:solidFill>
                <a:latin typeface="Candara" pitchFamily="34" charset="0"/>
              </a:rPr>
              <a:t>1 Voor de koorleider. Van David. </a:t>
            </a:r>
            <a:endParaRPr lang="nl-NL" dirty="0" smtClean="0">
              <a:solidFill>
                <a:schemeClr val="tx2"/>
              </a:solidFill>
              <a:latin typeface="Candara" pitchFamily="34" charset="0"/>
            </a:endParaRPr>
          </a:p>
          <a:p>
            <a:r>
              <a:rPr lang="nl-NL" dirty="0" smtClean="0">
                <a:solidFill>
                  <a:schemeClr val="tx2"/>
                </a:solidFill>
                <a:latin typeface="Candara" pitchFamily="34" charset="0"/>
              </a:rPr>
              <a:t>Dwazen </a:t>
            </a:r>
            <a:r>
              <a:rPr lang="nl-NL" dirty="0">
                <a:solidFill>
                  <a:schemeClr val="tx2"/>
                </a:solidFill>
                <a:latin typeface="Candara" pitchFamily="34" charset="0"/>
              </a:rPr>
              <a:t>denken: Er is geen God. </a:t>
            </a:r>
            <a:endParaRPr lang="nl-NL" dirty="0" smtClean="0">
              <a:solidFill>
                <a:schemeClr val="tx2"/>
              </a:solidFill>
              <a:latin typeface="Candara" pitchFamily="34" charset="0"/>
            </a:endParaRPr>
          </a:p>
          <a:p>
            <a:r>
              <a:rPr lang="nl-NL" dirty="0" smtClean="0">
                <a:solidFill>
                  <a:schemeClr val="tx2"/>
                </a:solidFill>
                <a:latin typeface="Candara" pitchFamily="34" charset="0"/>
              </a:rPr>
              <a:t>Verdorven </a:t>
            </a:r>
            <a:r>
              <a:rPr lang="nl-NL" dirty="0">
                <a:solidFill>
                  <a:schemeClr val="tx2"/>
                </a:solidFill>
                <a:latin typeface="Candara" pitchFamily="34" charset="0"/>
              </a:rPr>
              <a:t>zijn ze, en gruwelijk hun daden, geen van hen deugt. </a:t>
            </a:r>
            <a:endParaRPr lang="nl-NL" dirty="0" smtClean="0">
              <a:solidFill>
                <a:schemeClr val="tx2"/>
              </a:solidFill>
              <a:latin typeface="Candara" pitchFamily="34" charset="0"/>
            </a:endParaRPr>
          </a:p>
          <a:p>
            <a:r>
              <a:rPr lang="nl-NL" dirty="0" smtClean="0">
                <a:solidFill>
                  <a:schemeClr val="tx2"/>
                </a:solidFill>
                <a:latin typeface="Candara" pitchFamily="34" charset="0"/>
              </a:rPr>
              <a:t>2</a:t>
            </a:r>
            <a:r>
              <a:rPr lang="nl-NL" dirty="0">
                <a:solidFill>
                  <a:schemeClr val="tx2"/>
                </a:solidFill>
                <a:latin typeface="Candara" pitchFamily="34" charset="0"/>
              </a:rPr>
              <a:t> De HEER kijkt vanuit de hemel naar de mensen </a:t>
            </a:r>
            <a:endParaRPr lang="nl-NL" dirty="0" smtClean="0">
              <a:solidFill>
                <a:schemeClr val="tx2"/>
              </a:solidFill>
              <a:latin typeface="Candara" pitchFamily="34" charset="0"/>
            </a:endParaRPr>
          </a:p>
          <a:p>
            <a:r>
              <a:rPr lang="nl-NL" dirty="0" smtClean="0">
                <a:solidFill>
                  <a:schemeClr val="tx2"/>
                </a:solidFill>
                <a:latin typeface="Candara" pitchFamily="34" charset="0"/>
              </a:rPr>
              <a:t>om </a:t>
            </a:r>
            <a:r>
              <a:rPr lang="nl-NL" dirty="0">
                <a:solidFill>
                  <a:schemeClr val="tx2"/>
                </a:solidFill>
                <a:latin typeface="Candara" pitchFamily="34" charset="0"/>
              </a:rPr>
              <a:t>te zien of er één verstandig is, één die God zoekt. </a:t>
            </a:r>
            <a:endParaRPr lang="nl-NL" dirty="0" smtClean="0">
              <a:solidFill>
                <a:schemeClr val="tx2"/>
              </a:solidFill>
              <a:latin typeface="Candara" pitchFamily="34" charset="0"/>
            </a:endParaRPr>
          </a:p>
          <a:p>
            <a:r>
              <a:rPr lang="nl-NL" dirty="0" smtClean="0">
                <a:solidFill>
                  <a:schemeClr val="tx2"/>
                </a:solidFill>
                <a:latin typeface="Candara" pitchFamily="34" charset="0"/>
              </a:rPr>
              <a:t>3</a:t>
            </a:r>
            <a:r>
              <a:rPr lang="nl-NL" dirty="0">
                <a:solidFill>
                  <a:schemeClr val="tx2"/>
                </a:solidFill>
                <a:latin typeface="Candara" pitchFamily="34" charset="0"/>
              </a:rPr>
              <a:t> Allen zijn afgedwaald, allen ontaard, geen van hen deugt, niet één. 4 Hebben ze dan geen inzicht, die kwaadstichters? </a:t>
            </a:r>
            <a:endParaRPr lang="nl-NL" dirty="0" smtClean="0">
              <a:solidFill>
                <a:schemeClr val="tx2"/>
              </a:solidFill>
              <a:latin typeface="Candara" pitchFamily="34" charset="0"/>
            </a:endParaRPr>
          </a:p>
          <a:p>
            <a:r>
              <a:rPr lang="nl-NL" dirty="0" smtClean="0">
                <a:solidFill>
                  <a:schemeClr val="tx2"/>
                </a:solidFill>
                <a:latin typeface="Candara" pitchFamily="34" charset="0"/>
              </a:rPr>
              <a:t>Ze </a:t>
            </a:r>
            <a:r>
              <a:rPr lang="nl-NL" dirty="0">
                <a:solidFill>
                  <a:schemeClr val="tx2"/>
                </a:solidFill>
                <a:latin typeface="Candara" pitchFamily="34" charset="0"/>
              </a:rPr>
              <a:t>verslinden mijn volk of het brood is en roepen de HEER niet aan. </a:t>
            </a:r>
            <a:endParaRPr lang="nl-NL" dirty="0" smtClean="0">
              <a:solidFill>
                <a:schemeClr val="tx2"/>
              </a:solidFill>
              <a:latin typeface="Candara" pitchFamily="34" charset="0"/>
            </a:endParaRPr>
          </a:p>
          <a:p>
            <a:r>
              <a:rPr lang="nl-NL" dirty="0" smtClean="0">
                <a:solidFill>
                  <a:schemeClr val="tx2"/>
                </a:solidFill>
                <a:latin typeface="Candara" pitchFamily="34" charset="0"/>
              </a:rPr>
              <a:t>5</a:t>
            </a:r>
            <a:r>
              <a:rPr lang="nl-NL" dirty="0">
                <a:solidFill>
                  <a:schemeClr val="tx2"/>
                </a:solidFill>
                <a:latin typeface="Candara" pitchFamily="34" charset="0"/>
              </a:rPr>
              <a:t> Nog even, en hen overvalt een hevige angst, </a:t>
            </a:r>
            <a:endParaRPr lang="nl-NL" dirty="0" smtClean="0">
              <a:solidFill>
                <a:schemeClr val="tx2"/>
              </a:solidFill>
              <a:latin typeface="Candara" pitchFamily="34" charset="0"/>
            </a:endParaRPr>
          </a:p>
          <a:p>
            <a:r>
              <a:rPr lang="nl-NL" dirty="0" smtClean="0">
                <a:solidFill>
                  <a:schemeClr val="tx2"/>
                </a:solidFill>
                <a:latin typeface="Candara" pitchFamily="34" charset="0"/>
              </a:rPr>
              <a:t>want </a:t>
            </a:r>
            <a:r>
              <a:rPr lang="nl-NL" dirty="0">
                <a:solidFill>
                  <a:schemeClr val="tx2"/>
                </a:solidFill>
                <a:latin typeface="Candara" pitchFamily="34" charset="0"/>
              </a:rPr>
              <a:t>God is met de rechtvaardigen. </a:t>
            </a:r>
            <a:endParaRPr lang="nl-NL" dirty="0" smtClean="0">
              <a:solidFill>
                <a:schemeClr val="tx2"/>
              </a:solidFill>
              <a:latin typeface="Candara" pitchFamily="34" charset="0"/>
            </a:endParaRPr>
          </a:p>
          <a:p>
            <a:r>
              <a:rPr lang="nl-NL" dirty="0" smtClean="0">
                <a:solidFill>
                  <a:schemeClr val="tx2"/>
                </a:solidFill>
                <a:latin typeface="Candara" pitchFamily="34" charset="0"/>
              </a:rPr>
              <a:t>6</a:t>
            </a:r>
            <a:r>
              <a:rPr lang="nl-NL" dirty="0">
                <a:solidFill>
                  <a:schemeClr val="tx2"/>
                </a:solidFill>
                <a:latin typeface="Candara" pitchFamily="34" charset="0"/>
              </a:rPr>
              <a:t> Lach maar om het vertrouwen van de zwakke – </a:t>
            </a:r>
            <a:endParaRPr lang="nl-NL" dirty="0" smtClean="0">
              <a:solidFill>
                <a:schemeClr val="tx2"/>
              </a:solidFill>
              <a:latin typeface="Candara" pitchFamily="34" charset="0"/>
            </a:endParaRPr>
          </a:p>
          <a:p>
            <a:r>
              <a:rPr lang="nl-NL" dirty="0" smtClean="0">
                <a:solidFill>
                  <a:schemeClr val="tx2"/>
                </a:solidFill>
                <a:latin typeface="Candara" pitchFamily="34" charset="0"/>
              </a:rPr>
              <a:t>hij </a:t>
            </a:r>
            <a:r>
              <a:rPr lang="nl-NL" dirty="0">
                <a:solidFill>
                  <a:schemeClr val="tx2"/>
                </a:solidFill>
                <a:latin typeface="Candara" pitchFamily="34" charset="0"/>
              </a:rPr>
              <a:t>vindt zijn toevlucht bij de HEER. </a:t>
            </a:r>
            <a:endParaRPr lang="nl-NL" dirty="0" smtClean="0">
              <a:solidFill>
                <a:schemeClr val="tx2"/>
              </a:solidFill>
              <a:latin typeface="Candara" pitchFamily="34" charset="0"/>
            </a:endParaRPr>
          </a:p>
          <a:p>
            <a:r>
              <a:rPr lang="nl-NL" dirty="0" smtClean="0">
                <a:solidFill>
                  <a:schemeClr val="tx2"/>
                </a:solidFill>
                <a:latin typeface="Candara" pitchFamily="34" charset="0"/>
              </a:rPr>
              <a:t>7</a:t>
            </a:r>
            <a:r>
              <a:rPr lang="nl-NL" dirty="0">
                <a:solidFill>
                  <a:schemeClr val="tx2"/>
                </a:solidFill>
                <a:latin typeface="Candara" pitchFamily="34" charset="0"/>
              </a:rPr>
              <a:t> Ach, laat uit Sion redding komen voor Israël. </a:t>
            </a:r>
            <a:endParaRPr lang="nl-NL" dirty="0" smtClean="0">
              <a:solidFill>
                <a:schemeClr val="tx2"/>
              </a:solidFill>
              <a:latin typeface="Candara" pitchFamily="34" charset="0"/>
            </a:endParaRPr>
          </a:p>
          <a:p>
            <a:r>
              <a:rPr lang="nl-NL" dirty="0" smtClean="0">
                <a:solidFill>
                  <a:schemeClr val="tx2"/>
                </a:solidFill>
                <a:latin typeface="Candara" pitchFamily="34" charset="0"/>
              </a:rPr>
              <a:t>Als </a:t>
            </a:r>
            <a:r>
              <a:rPr lang="nl-NL" dirty="0">
                <a:solidFill>
                  <a:schemeClr val="tx2"/>
                </a:solidFill>
                <a:latin typeface="Candara" pitchFamily="34" charset="0"/>
              </a:rPr>
              <a:t>de HEER het lot van zijn volk ten goede keert, </a:t>
            </a:r>
            <a:endParaRPr lang="nl-NL" dirty="0" smtClean="0">
              <a:solidFill>
                <a:schemeClr val="tx2"/>
              </a:solidFill>
              <a:latin typeface="Candara" pitchFamily="34" charset="0"/>
            </a:endParaRPr>
          </a:p>
          <a:p>
            <a:r>
              <a:rPr lang="nl-NL" dirty="0" smtClean="0">
                <a:solidFill>
                  <a:schemeClr val="tx2"/>
                </a:solidFill>
                <a:latin typeface="Candara" pitchFamily="34" charset="0"/>
              </a:rPr>
              <a:t>zal </a:t>
            </a:r>
            <a:r>
              <a:rPr lang="nl-NL" dirty="0" err="1">
                <a:solidFill>
                  <a:schemeClr val="tx2"/>
                </a:solidFill>
                <a:latin typeface="Candara" pitchFamily="34" charset="0"/>
              </a:rPr>
              <a:t>Jakob</a:t>
            </a:r>
            <a:r>
              <a:rPr lang="nl-NL" dirty="0">
                <a:solidFill>
                  <a:schemeClr val="tx2"/>
                </a:solidFill>
                <a:latin typeface="Candara" pitchFamily="34" charset="0"/>
              </a:rPr>
              <a:t> juichen, Israël zich verheugen. </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504353"/>
          </a:xfrm>
        </p:spPr>
        <p:txBody>
          <a:bodyPr vert="horz" wrap="square" lIns="91440" tIns="45720" rIns="91440" bIns="45720" numCol="1" anchorCtr="0" compatLnSpc="1">
            <a:prstTxWarp prst="textNoShape">
              <a:avLst/>
            </a:prstTxWarp>
            <a:normAutofit/>
          </a:bodyPr>
          <a:lstStyle/>
          <a:p>
            <a:r>
              <a:rPr lang="nl-NL" sz="2500" b="1" dirty="0" smtClean="0">
                <a:solidFill>
                  <a:schemeClr val="tx2"/>
                </a:solidFill>
                <a:effectLst>
                  <a:outerShdw blurRad="38100" dist="38100" dir="2700000" algn="tl">
                    <a:srgbClr val="000000"/>
                  </a:outerShdw>
                </a:effectLst>
                <a:latin typeface="Candara" pitchFamily="34" charset="0"/>
              </a:rPr>
              <a:t>Les 1 Bestaat God?</a:t>
            </a:r>
          </a:p>
        </p:txBody>
      </p:sp>
      <p:sp>
        <p:nvSpPr>
          <p:cNvPr id="3" name="Ondertitel 2"/>
          <p:cNvSpPr>
            <a:spLocks noGrp="1"/>
          </p:cNvSpPr>
          <p:nvPr>
            <p:ph type="subTitle" idx="1"/>
          </p:nvPr>
        </p:nvSpPr>
        <p:spPr>
          <a:xfrm>
            <a:off x="1043608" y="4005064"/>
            <a:ext cx="4896545" cy="792088"/>
          </a:xfrm>
        </p:spPr>
        <p:txBody>
          <a:bodyPr>
            <a:noAutofit/>
          </a:bodyPr>
          <a:lstStyle/>
          <a:p>
            <a:pPr marL="26988">
              <a:lnSpc>
                <a:spcPct val="80000"/>
              </a:lnSpc>
            </a:pPr>
            <a:r>
              <a:rPr lang="nl-NL" sz="4000" b="1" dirty="0" smtClean="0">
                <a:solidFill>
                  <a:schemeClr val="tx1"/>
                </a:solidFill>
                <a:latin typeface="Candara" pitchFamily="34" charset="0"/>
              </a:rPr>
              <a:t>God bewijst zichzelf</a:t>
            </a:r>
            <a:endParaRPr lang="nl-NL" sz="4000" b="1" dirty="0" smtClean="0">
              <a:solidFill>
                <a:schemeClr val="tx1"/>
              </a:solidFill>
              <a:latin typeface="Candar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36096" y="692696"/>
            <a:ext cx="3496981" cy="3631416"/>
          </a:xfrm>
          <a:prstGeom prst="rect">
            <a:avLst/>
          </a:prstGeom>
          <a:ln>
            <a:noFill/>
          </a:ln>
          <a:effectLst>
            <a:softEdge rad="112500"/>
          </a:effectLst>
        </p:spPr>
      </p:pic>
      <p:pic>
        <p:nvPicPr>
          <p:cNvPr id="1434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4675188" y="260350"/>
            <a:ext cx="4071937" cy="5400675"/>
          </a:xfrm>
          <a:prstGeom prst="rect">
            <a:avLst/>
          </a:prstGeom>
          <a:noFill/>
          <a:ln w="9525">
            <a:noFill/>
            <a:miter lim="800000"/>
            <a:headEnd/>
            <a:tailEnd/>
          </a:ln>
        </p:spPr>
      </p:pic>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1 Bestaat God?</a:t>
            </a:r>
            <a:endParaRPr lang="nl-NL" sz="2800" b="1" dirty="0">
              <a:solidFill>
                <a:schemeClr val="tx2">
                  <a:lumMod val="75000"/>
                </a:schemeClr>
              </a:solidFill>
              <a:latin typeface="Candara" pitchFamily="34" charset="0"/>
            </a:endParaRPr>
          </a:p>
        </p:txBody>
      </p:sp>
      <p:pic>
        <p:nvPicPr>
          <p:cNvPr id="1843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5400675"/>
            <a:ext cx="3810000" cy="1457325"/>
          </a:xfrm>
          <a:prstGeom prst="rect">
            <a:avLst/>
          </a:prstGeom>
          <a:noFill/>
          <a:ln w="9525">
            <a:noFill/>
            <a:miter lim="800000"/>
            <a:headEnd/>
            <a:tailEnd/>
          </a:ln>
        </p:spPr>
      </p:pic>
      <p:sp>
        <p:nvSpPr>
          <p:cNvPr id="18443" name="Rectangle 11"/>
          <p:cNvSpPr>
            <a:spLocks noChangeArrowheads="1"/>
          </p:cNvSpPr>
          <p:nvPr/>
        </p:nvSpPr>
        <p:spPr bwMode="auto">
          <a:xfrm>
            <a:off x="1295400" y="381000"/>
            <a:ext cx="3124200" cy="3785652"/>
          </a:xfrm>
          <a:prstGeom prst="rect">
            <a:avLst/>
          </a:prstGeom>
          <a:noFill/>
          <a:ln w="9525">
            <a:noFill/>
            <a:miter lim="800000"/>
            <a:headEnd/>
            <a:tailEnd/>
          </a:ln>
          <a:effectLst/>
        </p:spPr>
        <p:txBody>
          <a:bodyPr>
            <a:spAutoFit/>
          </a:bodyPr>
          <a:lstStyle/>
          <a:p>
            <a:pPr>
              <a:spcBef>
                <a:spcPct val="50000"/>
              </a:spcBef>
            </a:pPr>
            <a:r>
              <a:rPr lang="nl-NL" sz="2400" b="1" dirty="0" smtClean="0">
                <a:solidFill>
                  <a:srgbClr val="03495C"/>
                </a:solidFill>
                <a:latin typeface="Candara" pitchFamily="34" charset="0"/>
              </a:rPr>
              <a:t>Romeinen 1: 20</a:t>
            </a:r>
          </a:p>
          <a:p>
            <a:pPr>
              <a:spcBef>
                <a:spcPct val="50000"/>
              </a:spcBef>
            </a:pPr>
            <a:r>
              <a:rPr lang="nl-NL" sz="2400" dirty="0" smtClean="0">
                <a:solidFill>
                  <a:srgbClr val="03495C"/>
                </a:solidFill>
                <a:latin typeface="Candara" pitchFamily="34" charset="0"/>
              </a:rPr>
              <a:t>Gods onzichtbare eigenschappen zijn vanaf de schepping zichtbaar in zijn werken… </a:t>
            </a:r>
          </a:p>
          <a:p>
            <a:pPr>
              <a:spcBef>
                <a:spcPct val="50000"/>
              </a:spcBef>
            </a:pPr>
            <a:r>
              <a:rPr lang="nl-NL" sz="2400" dirty="0" smtClean="0">
                <a:solidFill>
                  <a:srgbClr val="03495C"/>
                </a:solidFill>
                <a:latin typeface="Candara" pitchFamily="34" charset="0"/>
              </a:rPr>
              <a:t>Ze zijn voor het verstand waarneembaar. </a:t>
            </a:r>
            <a:endParaRPr lang="nl-NL" sz="2400" dirty="0">
              <a:solidFill>
                <a:srgbClr val="03495C"/>
              </a:solidFill>
              <a:latin typeface="Candara" pitchFamily="34" charset="0"/>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1 Bestaat God?</a:t>
            </a:r>
            <a:endParaRPr lang="nl-NL" sz="2800" b="1" dirty="0">
              <a:solidFill>
                <a:schemeClr val="tx2">
                  <a:lumMod val="75000"/>
                </a:schemeClr>
              </a:solidFill>
              <a:latin typeface="Candara" pitchFamily="34" charset="0"/>
            </a:endParaRPr>
          </a:p>
        </p:txBody>
      </p:sp>
      <p:pic>
        <p:nvPicPr>
          <p:cNvPr id="1843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400675"/>
            <a:ext cx="3810000" cy="1457325"/>
          </a:xfrm>
          <a:prstGeom prst="rect">
            <a:avLst/>
          </a:prstGeom>
          <a:noFill/>
          <a:ln w="9525">
            <a:noFill/>
            <a:miter lim="800000"/>
            <a:headEnd/>
            <a:tailEnd/>
          </a:ln>
        </p:spPr>
      </p:pic>
      <p:sp>
        <p:nvSpPr>
          <p:cNvPr id="18443" name="Rectangle 11"/>
          <p:cNvSpPr>
            <a:spLocks noChangeArrowheads="1"/>
          </p:cNvSpPr>
          <p:nvPr/>
        </p:nvSpPr>
        <p:spPr bwMode="auto">
          <a:xfrm>
            <a:off x="1295400" y="381000"/>
            <a:ext cx="7093024" cy="4524315"/>
          </a:xfrm>
          <a:prstGeom prst="rect">
            <a:avLst/>
          </a:prstGeom>
          <a:noFill/>
          <a:ln w="9525">
            <a:noFill/>
            <a:miter lim="800000"/>
            <a:headEnd/>
            <a:tailEnd/>
          </a:ln>
          <a:effectLst/>
        </p:spPr>
        <p:txBody>
          <a:bodyPr wrap="square">
            <a:spAutoFit/>
          </a:bodyPr>
          <a:lstStyle/>
          <a:p>
            <a:pPr>
              <a:spcBef>
                <a:spcPct val="50000"/>
              </a:spcBef>
            </a:pPr>
            <a:r>
              <a:rPr lang="nl-NL" sz="2400" b="1" dirty="0">
                <a:solidFill>
                  <a:srgbClr val="03495C"/>
                </a:solidFill>
                <a:latin typeface="Candara" pitchFamily="34" charset="0"/>
              </a:rPr>
              <a:t>Genesis 1</a:t>
            </a:r>
            <a:r>
              <a:rPr lang="nl-NL" sz="2400" b="1" dirty="0" smtClean="0">
                <a:solidFill>
                  <a:srgbClr val="03495C"/>
                </a:solidFill>
                <a:latin typeface="Candara" pitchFamily="34" charset="0"/>
              </a:rPr>
              <a:t>: 1 </a:t>
            </a:r>
            <a:endParaRPr lang="nl-NL" sz="2400" b="1" dirty="0">
              <a:solidFill>
                <a:srgbClr val="03495C"/>
              </a:solidFill>
              <a:latin typeface="Candara" pitchFamily="34" charset="0"/>
            </a:endParaRPr>
          </a:p>
          <a:p>
            <a:pPr>
              <a:spcBef>
                <a:spcPct val="50000"/>
              </a:spcBef>
            </a:pPr>
            <a:r>
              <a:rPr lang="nl-NL" sz="2400" dirty="0">
                <a:solidFill>
                  <a:srgbClr val="03495C"/>
                </a:solidFill>
                <a:latin typeface="Candara" pitchFamily="34" charset="0"/>
              </a:rPr>
              <a:t>In het begin schiep God de hemel en de aarde.</a:t>
            </a:r>
          </a:p>
          <a:p>
            <a:pPr>
              <a:spcBef>
                <a:spcPct val="50000"/>
              </a:spcBef>
            </a:pPr>
            <a:endParaRPr lang="nl-NL" sz="2400" dirty="0">
              <a:solidFill>
                <a:srgbClr val="03495C"/>
              </a:solidFill>
              <a:latin typeface="Candara" pitchFamily="34" charset="0"/>
            </a:endParaRPr>
          </a:p>
          <a:p>
            <a:pPr>
              <a:spcBef>
                <a:spcPct val="50000"/>
              </a:spcBef>
            </a:pPr>
            <a:r>
              <a:rPr lang="nl-NL" sz="2400" b="1" dirty="0">
                <a:solidFill>
                  <a:srgbClr val="03495C"/>
                </a:solidFill>
                <a:latin typeface="Candara" pitchFamily="34" charset="0"/>
              </a:rPr>
              <a:t>Genesis 17</a:t>
            </a:r>
            <a:r>
              <a:rPr lang="nl-NL" sz="2400" b="1" dirty="0" smtClean="0">
                <a:solidFill>
                  <a:srgbClr val="03495C"/>
                </a:solidFill>
                <a:latin typeface="Candara" pitchFamily="34" charset="0"/>
              </a:rPr>
              <a:t>: 1-2</a:t>
            </a:r>
            <a:endParaRPr lang="nl-NL" sz="2400" b="1" dirty="0">
              <a:solidFill>
                <a:srgbClr val="03495C"/>
              </a:solidFill>
              <a:latin typeface="Candara" pitchFamily="34" charset="0"/>
            </a:endParaRPr>
          </a:p>
          <a:p>
            <a:pPr>
              <a:spcBef>
                <a:spcPct val="50000"/>
              </a:spcBef>
            </a:pPr>
            <a:r>
              <a:rPr lang="nl-NL" sz="2400" dirty="0">
                <a:solidFill>
                  <a:srgbClr val="03495C"/>
                </a:solidFill>
                <a:latin typeface="Candara" pitchFamily="34" charset="0"/>
              </a:rPr>
              <a:t>1 Toen </a:t>
            </a:r>
            <a:r>
              <a:rPr lang="nl-NL" sz="2400" dirty="0" err="1">
                <a:solidFill>
                  <a:srgbClr val="03495C"/>
                </a:solidFill>
                <a:latin typeface="Candara" pitchFamily="34" charset="0"/>
              </a:rPr>
              <a:t>Abram</a:t>
            </a:r>
            <a:r>
              <a:rPr lang="nl-NL" sz="2400" dirty="0">
                <a:solidFill>
                  <a:srgbClr val="03495C"/>
                </a:solidFill>
                <a:latin typeface="Candara" pitchFamily="34" charset="0"/>
              </a:rPr>
              <a:t> negenennegentig jaar was, verscheen de HEER aan hem en zei: ‘Ik ben God, de Ontzagwekkende. Leef in verbondenheid met mij, leid een onberispelijk leven. 2 Ik wil met jou een verbond aangaan en ik zal je veel, heel veel nakomelingen geven.’</a:t>
            </a:r>
          </a:p>
        </p:txBody>
      </p:sp>
      <p:pic>
        <p:nvPicPr>
          <p:cNvPr id="6" name="Picture 2"/>
          <p:cNvPicPr>
            <a:picLocks noChangeAspect="1" noChangeArrowheads="1"/>
          </p:cNvPicPr>
          <p:nvPr/>
        </p:nvPicPr>
        <p:blipFill>
          <a:blip r:embed="rId4" cstate="print"/>
          <a:srcRect/>
          <a:stretch>
            <a:fillRect/>
          </a:stretch>
        </p:blipFill>
        <p:spPr bwMode="auto">
          <a:xfrm>
            <a:off x="6887078" y="4221088"/>
            <a:ext cx="1949766" cy="2024588"/>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1 Bestaat God?</a:t>
            </a:r>
            <a:endParaRPr lang="nl-NL" sz="2800" b="1" dirty="0">
              <a:solidFill>
                <a:schemeClr val="tx2">
                  <a:lumMod val="75000"/>
                </a:schemeClr>
              </a:solidFill>
              <a:latin typeface="Candara" pitchFamily="34" charset="0"/>
            </a:endParaRPr>
          </a:p>
        </p:txBody>
      </p:sp>
      <p:pic>
        <p:nvPicPr>
          <p:cNvPr id="2048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graphicFrame>
        <p:nvGraphicFramePr>
          <p:cNvPr id="9" name="Tabel 8"/>
          <p:cNvGraphicFramePr>
            <a:graphicFrameLocks noGrp="1"/>
          </p:cNvGraphicFramePr>
          <p:nvPr/>
        </p:nvGraphicFramePr>
        <p:xfrm>
          <a:off x="1187450" y="908050"/>
          <a:ext cx="3528392" cy="822960"/>
        </p:xfrm>
        <a:graphic>
          <a:graphicData uri="http://schemas.openxmlformats.org/drawingml/2006/table">
            <a:tbl>
              <a:tblPr/>
              <a:tblGrid>
                <a:gridCol w="3528392"/>
              </a:tblGrid>
              <a:tr h="0">
                <a:tc>
                  <a:txBody>
                    <a:bodyPr/>
                    <a:lstStyle/>
                    <a:p>
                      <a:endParaRPr lang="nl-NL" dirty="0"/>
                    </a:p>
                  </a:txBody>
                  <a:tcPr marL="0" marR="0" marT="0" marB="0" anchor="ctr">
                    <a:lnL>
                      <a:noFill/>
                    </a:lnL>
                    <a:lnR>
                      <a:noFill/>
                    </a:lnR>
                    <a:lnT>
                      <a:noFill/>
                    </a:lnT>
                    <a:lnB>
                      <a:noFill/>
                    </a:lnB>
                  </a:tcPr>
                </a:tc>
              </a:tr>
              <a:tr h="0">
                <a:tc>
                  <a:txBody>
                    <a:bodyPr/>
                    <a:lstStyle/>
                    <a:p>
                      <a:endParaRPr lang="nl-NL"/>
                    </a:p>
                  </a:txBody>
                  <a:tcPr marL="0" marR="0" marT="0" marB="0" anchor="b">
                    <a:lnL>
                      <a:noFill/>
                    </a:lnL>
                    <a:lnR>
                      <a:noFill/>
                    </a:lnR>
                    <a:lnT>
                      <a:noFill/>
                    </a:lnT>
                    <a:lnB>
                      <a:noFill/>
                    </a:lnB>
                  </a:tcPr>
                </a:tc>
              </a:tr>
              <a:tr h="0">
                <a:tc>
                  <a:txBody>
                    <a:bodyPr/>
                    <a:lstStyle/>
                    <a:p>
                      <a:endParaRPr lang="nl-NL" dirty="0"/>
                    </a:p>
                  </a:txBody>
                  <a:tcPr marL="0" marR="0" marT="0" marB="0" anchor="b">
                    <a:lnL>
                      <a:noFill/>
                    </a:lnL>
                    <a:lnR>
                      <a:noFill/>
                    </a:lnR>
                    <a:lnT>
                      <a:noFill/>
                    </a:lnT>
                    <a:lnB>
                      <a:noFill/>
                    </a:lnB>
                  </a:tcPr>
                </a:tc>
              </a:tr>
            </a:tbl>
          </a:graphicData>
        </a:graphic>
      </p:graphicFrame>
      <p:sp>
        <p:nvSpPr>
          <p:cNvPr id="11" name="Rechthoek 10"/>
          <p:cNvSpPr/>
          <p:nvPr/>
        </p:nvSpPr>
        <p:spPr>
          <a:xfrm>
            <a:off x="1600200" y="533400"/>
            <a:ext cx="7162800" cy="3962400"/>
          </a:xfrm>
          <a:prstGeom prst="rect">
            <a:avLst/>
          </a:prstGeom>
        </p:spPr>
        <p:txBody>
          <a:bodyPr>
            <a:spAutoFit/>
          </a:bodyPr>
          <a:lstStyle/>
          <a:p>
            <a:endParaRPr lang="nl-NL" sz="1400" dirty="0">
              <a:solidFill>
                <a:srgbClr val="03495C"/>
              </a:solidFill>
              <a:latin typeface="Candara" pitchFamily="34" charset="0"/>
            </a:endParaRPr>
          </a:p>
          <a:p>
            <a:r>
              <a:rPr lang="nl-NL" sz="2000" b="1" dirty="0">
                <a:solidFill>
                  <a:srgbClr val="03495C"/>
                </a:solidFill>
                <a:latin typeface="Candara" pitchFamily="34" charset="0"/>
              </a:rPr>
              <a:t>Exodus </a:t>
            </a:r>
            <a:r>
              <a:rPr lang="nl-NL" sz="2000" b="1" dirty="0" smtClean="0">
                <a:solidFill>
                  <a:srgbClr val="03495C"/>
                </a:solidFill>
                <a:latin typeface="Candara" pitchFamily="34" charset="0"/>
              </a:rPr>
              <a:t>19: 18-20</a:t>
            </a:r>
            <a:endParaRPr lang="nl-NL" sz="2000" b="1" dirty="0">
              <a:solidFill>
                <a:srgbClr val="03495C"/>
              </a:solidFill>
              <a:latin typeface="Candara" pitchFamily="34" charset="0"/>
            </a:endParaRPr>
          </a:p>
          <a:p>
            <a:r>
              <a:rPr lang="nl-NL" sz="2000" dirty="0">
                <a:solidFill>
                  <a:srgbClr val="03495C"/>
                </a:solidFill>
                <a:latin typeface="Candara" pitchFamily="34" charset="0"/>
              </a:rPr>
              <a:t>18 De </a:t>
            </a:r>
            <a:r>
              <a:rPr lang="nl-NL" sz="2000" dirty="0" err="1">
                <a:solidFill>
                  <a:srgbClr val="03495C"/>
                </a:solidFill>
                <a:latin typeface="Candara" pitchFamily="34" charset="0"/>
              </a:rPr>
              <a:t>Sinai</a:t>
            </a:r>
            <a:r>
              <a:rPr lang="nl-NL" sz="2000" dirty="0">
                <a:solidFill>
                  <a:srgbClr val="03495C"/>
                </a:solidFill>
                <a:latin typeface="Candara" pitchFamily="34" charset="0"/>
              </a:rPr>
              <a:t> was volledig in rook gehuld, want de HEER was daarop neergedaald in vuur. De rook steeg op als de rook uit een smeltoven, en de berg trilde hevig. 19 Het geschal van de ramshoorn werd luider en luider. Mozes sprak, en God antwoordde met geweldig stemgeluid. 20 De HEER was op de top van de </a:t>
            </a:r>
            <a:r>
              <a:rPr lang="nl-NL" sz="2000" dirty="0" err="1">
                <a:solidFill>
                  <a:srgbClr val="03495C"/>
                </a:solidFill>
                <a:latin typeface="Candara" pitchFamily="34" charset="0"/>
              </a:rPr>
              <a:t>Sinai</a:t>
            </a:r>
            <a:r>
              <a:rPr lang="nl-NL" sz="2000" dirty="0">
                <a:solidFill>
                  <a:srgbClr val="03495C"/>
                </a:solidFill>
                <a:latin typeface="Candara" pitchFamily="34" charset="0"/>
              </a:rPr>
              <a:t> neergedaald. Hij vroeg Mozes naar hem toe te komen, en Mozes ging naar boven. </a:t>
            </a:r>
          </a:p>
          <a:p>
            <a:endParaRPr lang="nl-NL" sz="2000" b="1" dirty="0">
              <a:solidFill>
                <a:srgbClr val="03495C"/>
              </a:solidFill>
              <a:latin typeface="Candara" pitchFamily="34" charset="0"/>
            </a:endParaRPr>
          </a:p>
          <a:p>
            <a:r>
              <a:rPr lang="nl-NL" sz="2000" b="1" dirty="0">
                <a:solidFill>
                  <a:srgbClr val="03495C"/>
                </a:solidFill>
                <a:latin typeface="Candara" pitchFamily="34" charset="0"/>
              </a:rPr>
              <a:t>2 Kronieken 5</a:t>
            </a:r>
            <a:r>
              <a:rPr lang="nl-NL" sz="2000" b="1" dirty="0" smtClean="0">
                <a:solidFill>
                  <a:srgbClr val="03495C"/>
                </a:solidFill>
                <a:latin typeface="Candara" pitchFamily="34" charset="0"/>
              </a:rPr>
              <a:t>: 14</a:t>
            </a:r>
            <a:endParaRPr lang="nl-NL" sz="2000" b="1" dirty="0">
              <a:solidFill>
                <a:srgbClr val="03495C"/>
              </a:solidFill>
              <a:latin typeface="Candara" pitchFamily="34" charset="0"/>
            </a:endParaRPr>
          </a:p>
          <a:p>
            <a:r>
              <a:rPr lang="nl-NL" sz="2000" dirty="0">
                <a:solidFill>
                  <a:srgbClr val="03495C"/>
                </a:solidFill>
                <a:latin typeface="Candara" pitchFamily="34" charset="0"/>
              </a:rPr>
              <a:t>De priesters konden hun dienst niet meer verrichten, want de majesteit van God vulde de hele tempel.</a:t>
            </a:r>
          </a:p>
        </p:txBody>
      </p:sp>
      <p:pic>
        <p:nvPicPr>
          <p:cNvPr id="6" name="Picture 2"/>
          <p:cNvPicPr>
            <a:picLocks noChangeAspect="1" noChangeArrowheads="1"/>
          </p:cNvPicPr>
          <p:nvPr/>
        </p:nvPicPr>
        <p:blipFill>
          <a:blip r:embed="rId4" cstate="print"/>
          <a:srcRect/>
          <a:stretch>
            <a:fillRect/>
          </a:stretch>
        </p:blipFill>
        <p:spPr bwMode="auto">
          <a:xfrm>
            <a:off x="6948264" y="4284622"/>
            <a:ext cx="1888580" cy="1961054"/>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onnewende">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Zonnewend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202</TotalTime>
  <Words>563</Words>
  <Application>Microsoft Office PowerPoint</Application>
  <PresentationFormat>Diavoorstelling (4:3)</PresentationFormat>
  <Paragraphs>76</Paragraphs>
  <Slides>12</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Gill Sans MT</vt:lpstr>
      <vt:lpstr>Arial</vt:lpstr>
      <vt:lpstr>Wingdings 2</vt:lpstr>
      <vt:lpstr>Verdana</vt:lpstr>
      <vt:lpstr>Calibri</vt:lpstr>
      <vt:lpstr>Candara</vt:lpstr>
      <vt:lpstr>Times New Roman</vt:lpstr>
      <vt:lpstr>Zonnewende</vt:lpstr>
      <vt:lpstr>Dia 1</vt:lpstr>
      <vt:lpstr>Les 1 Bestaat God?</vt:lpstr>
      <vt:lpstr>Les 1 Bestaat God?</vt:lpstr>
      <vt:lpstr>Les 1 Bestaat God?</vt:lpstr>
      <vt:lpstr>Les 1 Bestaat God?</vt:lpstr>
      <vt:lpstr>Les 1 Bestaat God?</vt:lpstr>
      <vt:lpstr>Les 1 Bestaat God?</vt:lpstr>
      <vt:lpstr>Les 1 Bestaat God?</vt:lpstr>
      <vt:lpstr>Les 1 Bestaat God?</vt:lpstr>
      <vt:lpstr>Les 1 Bestaat God?</vt:lpstr>
      <vt:lpstr>Les 1 Bestaat God?</vt:lpstr>
      <vt:lpstr>Les 1 Bestaat God?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29</cp:revision>
  <dcterms:created xsi:type="dcterms:W3CDTF">2011-08-15T13:01:05Z</dcterms:created>
  <dcterms:modified xsi:type="dcterms:W3CDTF">2014-01-28T10:31:33Z</dcterms:modified>
</cp:coreProperties>
</file>