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74" r:id="rId3"/>
    <p:sldId id="266" r:id="rId4"/>
    <p:sldId id="267" r:id="rId5"/>
    <p:sldId id="268" r:id="rId6"/>
    <p:sldId id="269" r:id="rId7"/>
    <p:sldId id="270" r:id="rId8"/>
    <p:sldId id="263" r:id="rId9"/>
    <p:sldId id="265" r:id="rId10"/>
    <p:sldId id="264" r:id="rId11"/>
    <p:sldId id="273" r:id="rId12"/>
    <p:sldId id="271" r:id="rId13"/>
    <p:sldId id="275" r:id="rId14"/>
    <p:sldId id="272" r:id="rId1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onstantia" pitchFamily="18" charset="0"/>
        <a:ea typeface="ＭＳ Ｐゴシック" pitchFamily="34" charset="-128"/>
        <a:cs typeface="+mn-cs"/>
      </a:defRPr>
    </a:lvl1pPr>
    <a:lvl2pPr marL="457200" algn="l" rtl="0" fontAlgn="base">
      <a:spcBef>
        <a:spcPct val="0"/>
      </a:spcBef>
      <a:spcAft>
        <a:spcPct val="0"/>
      </a:spcAft>
      <a:defRPr kern="1200">
        <a:solidFill>
          <a:schemeClr val="tx1"/>
        </a:solidFill>
        <a:latin typeface="Constantia" pitchFamily="18" charset="0"/>
        <a:ea typeface="ＭＳ Ｐゴシック" pitchFamily="34" charset="-128"/>
        <a:cs typeface="+mn-cs"/>
      </a:defRPr>
    </a:lvl2pPr>
    <a:lvl3pPr marL="914400" algn="l" rtl="0" fontAlgn="base">
      <a:spcBef>
        <a:spcPct val="0"/>
      </a:spcBef>
      <a:spcAft>
        <a:spcPct val="0"/>
      </a:spcAft>
      <a:defRPr kern="1200">
        <a:solidFill>
          <a:schemeClr val="tx1"/>
        </a:solidFill>
        <a:latin typeface="Constantia" pitchFamily="18" charset="0"/>
        <a:ea typeface="ＭＳ Ｐゴシック" pitchFamily="34" charset="-128"/>
        <a:cs typeface="+mn-cs"/>
      </a:defRPr>
    </a:lvl3pPr>
    <a:lvl4pPr marL="1371600" algn="l" rtl="0" fontAlgn="base">
      <a:spcBef>
        <a:spcPct val="0"/>
      </a:spcBef>
      <a:spcAft>
        <a:spcPct val="0"/>
      </a:spcAft>
      <a:defRPr kern="1200">
        <a:solidFill>
          <a:schemeClr val="tx1"/>
        </a:solidFill>
        <a:latin typeface="Constantia" pitchFamily="18" charset="0"/>
        <a:ea typeface="ＭＳ Ｐゴシック" pitchFamily="34" charset="-128"/>
        <a:cs typeface="+mn-cs"/>
      </a:defRPr>
    </a:lvl4pPr>
    <a:lvl5pPr marL="1828800" algn="l" rtl="0" fontAlgn="base">
      <a:spcBef>
        <a:spcPct val="0"/>
      </a:spcBef>
      <a:spcAft>
        <a:spcPct val="0"/>
      </a:spcAft>
      <a:defRPr kern="1200">
        <a:solidFill>
          <a:schemeClr val="tx1"/>
        </a:solidFill>
        <a:latin typeface="Constantia" pitchFamily="18" charset="0"/>
        <a:ea typeface="ＭＳ Ｐゴシック" pitchFamily="34" charset="-128"/>
        <a:cs typeface="+mn-cs"/>
      </a:defRPr>
    </a:lvl5pPr>
    <a:lvl6pPr marL="2286000" algn="l" defTabSz="914400" rtl="0" eaLnBrk="1" latinLnBrk="0" hangingPunct="1">
      <a:defRPr kern="1200">
        <a:solidFill>
          <a:schemeClr val="tx1"/>
        </a:solidFill>
        <a:latin typeface="Constantia" pitchFamily="18" charset="0"/>
        <a:ea typeface="ＭＳ Ｐゴシック" pitchFamily="34" charset="-128"/>
        <a:cs typeface="+mn-cs"/>
      </a:defRPr>
    </a:lvl6pPr>
    <a:lvl7pPr marL="2743200" algn="l" defTabSz="914400" rtl="0" eaLnBrk="1" latinLnBrk="0" hangingPunct="1">
      <a:defRPr kern="1200">
        <a:solidFill>
          <a:schemeClr val="tx1"/>
        </a:solidFill>
        <a:latin typeface="Constantia" pitchFamily="18" charset="0"/>
        <a:ea typeface="ＭＳ Ｐゴシック" pitchFamily="34" charset="-128"/>
        <a:cs typeface="+mn-cs"/>
      </a:defRPr>
    </a:lvl7pPr>
    <a:lvl8pPr marL="3200400" algn="l" defTabSz="914400" rtl="0" eaLnBrk="1" latinLnBrk="0" hangingPunct="1">
      <a:defRPr kern="1200">
        <a:solidFill>
          <a:schemeClr val="tx1"/>
        </a:solidFill>
        <a:latin typeface="Constantia" pitchFamily="18" charset="0"/>
        <a:ea typeface="ＭＳ Ｐゴシック" pitchFamily="34" charset="-128"/>
        <a:cs typeface="+mn-cs"/>
      </a:defRPr>
    </a:lvl8pPr>
    <a:lvl9pPr marL="3657600" algn="l" defTabSz="914400" rtl="0" eaLnBrk="1" latinLnBrk="0" hangingPunct="1">
      <a:defRPr kern="1200">
        <a:solidFill>
          <a:schemeClr val="tx1"/>
        </a:solidFill>
        <a:latin typeface="Constantia"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7" d="100"/>
          <a:sy n="67" d="100"/>
        </p:scale>
        <p:origin x="-124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3E52714D-3F7B-4607-BC69-939BB3E62051}" type="datetimeFigureOut">
              <a:rPr lang="nl-NL"/>
              <a:pPr/>
              <a:t>13-7-2015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1961664B-D9CE-477A-B6CB-983F17BC80F2}" type="slidenum">
              <a:rPr lang="nl-NL"/>
              <a:pPr/>
              <a:t>‹nr.›</a:t>
            </a:fld>
            <a:endParaRPr lang="nl-NL"/>
          </a:p>
        </p:txBody>
      </p:sp>
    </p:spTree>
    <p:extLst>
      <p:ext uri="{BB962C8B-B14F-4D97-AF65-F5344CB8AC3E}">
        <p14:creationId xmlns:p14="http://schemas.microsoft.com/office/powerpoint/2010/main" val="22233383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34" charset="-128"/>
        <a:cs typeface="+mn-cs"/>
      </a:defRPr>
    </a:lvl1pPr>
    <a:lvl2pPr marL="457200" algn="l" rtl="0" fontAlgn="base">
      <a:spcBef>
        <a:spcPct val="30000"/>
      </a:spcBef>
      <a:spcAft>
        <a:spcPct val="0"/>
      </a:spcAft>
      <a:defRPr sz="1200" kern="1200">
        <a:solidFill>
          <a:schemeClr val="tx1"/>
        </a:solidFill>
        <a:latin typeface="+mn-lt"/>
        <a:ea typeface="ＭＳ Ｐゴシック" pitchFamily="34"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34"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34"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331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3315" name="Tijdelijke aanduiding voor dianummer 3"/>
          <p:cNvSpPr>
            <a:spLocks noGrp="1"/>
          </p:cNvSpPr>
          <p:nvPr>
            <p:ph type="sldNum" sz="quarter" idx="5"/>
          </p:nvPr>
        </p:nvSpPr>
        <p:spPr bwMode="auto">
          <a:noFill/>
          <a:ln>
            <a:miter lim="800000"/>
            <a:headEnd/>
            <a:tailEnd/>
          </a:ln>
        </p:spPr>
        <p:txBody>
          <a:bodyPr/>
          <a:lstStyle/>
          <a:p>
            <a:fld id="{14BBF96E-B148-4BAB-B496-413A45A5E90B}" type="slidenum">
              <a:rPr lang="nl-NL"/>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331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3315" name="Tijdelijke aanduiding voor dianummer 3"/>
          <p:cNvSpPr>
            <a:spLocks noGrp="1"/>
          </p:cNvSpPr>
          <p:nvPr>
            <p:ph type="sldNum" sz="quarter" idx="5"/>
          </p:nvPr>
        </p:nvSpPr>
        <p:spPr bwMode="auto">
          <a:noFill/>
          <a:ln>
            <a:miter lim="800000"/>
            <a:headEnd/>
            <a:tailEnd/>
          </a:ln>
        </p:spPr>
        <p:txBody>
          <a:bodyPr/>
          <a:lstStyle/>
          <a:p>
            <a:fld id="{14BBF96E-B148-4BAB-B496-413A45A5E90B}" type="slidenum">
              <a:rPr lang="nl-NL"/>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331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3315" name="Tijdelijke aanduiding voor dianummer 3"/>
          <p:cNvSpPr>
            <a:spLocks noGrp="1"/>
          </p:cNvSpPr>
          <p:nvPr>
            <p:ph type="sldNum" sz="quarter" idx="5"/>
          </p:nvPr>
        </p:nvSpPr>
        <p:spPr bwMode="auto">
          <a:noFill/>
          <a:ln>
            <a:miter lim="800000"/>
            <a:headEnd/>
            <a:tailEnd/>
          </a:ln>
        </p:spPr>
        <p:txBody>
          <a:bodyPr/>
          <a:lstStyle/>
          <a:p>
            <a:fld id="{14BBF96E-B148-4BAB-B496-413A45A5E90B}" type="slidenum">
              <a:rPr lang="nl-NL"/>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14</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F1F41D4F-AC67-4392-9A36-A4273A17CD62}" type="slidenum">
              <a:rPr lang="nl-NL"/>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126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7" name="Tijdelijke aanduiding voor dianummer 3"/>
          <p:cNvSpPr>
            <a:spLocks noGrp="1"/>
          </p:cNvSpPr>
          <p:nvPr>
            <p:ph type="sldNum" sz="quarter" idx="5"/>
          </p:nvPr>
        </p:nvSpPr>
        <p:spPr bwMode="auto">
          <a:noFill/>
          <a:ln>
            <a:miter lim="800000"/>
            <a:headEnd/>
            <a:tailEnd/>
          </a:ln>
        </p:spPr>
        <p:txBody>
          <a:bodyPr/>
          <a:lstStyle/>
          <a:p>
            <a:fld id="{2ADEFF7B-74DA-4022-8CF4-7D03FF35D822}" type="slidenum">
              <a:rPr lang="nl-NL"/>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229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2291" name="Tijdelijke aanduiding voor dianummer 3"/>
          <p:cNvSpPr>
            <a:spLocks noGrp="1"/>
          </p:cNvSpPr>
          <p:nvPr>
            <p:ph type="sldNum" sz="quarter" idx="5"/>
          </p:nvPr>
        </p:nvSpPr>
        <p:spPr bwMode="auto">
          <a:noFill/>
          <a:ln>
            <a:miter lim="800000"/>
            <a:headEnd/>
            <a:tailEnd/>
          </a:ln>
        </p:spPr>
        <p:txBody>
          <a:bodyPr/>
          <a:lstStyle/>
          <a:p>
            <a:fld id="{3C7CC9BD-273F-425C-88B7-985115FC5656}" type="slidenum">
              <a:rPr lang="nl-NL"/>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nl-NL" smtClean="0"/>
              <a:t>Klik om de stijl te bewerken</a:t>
            </a:r>
            <a:endParaRPr lang="en-US"/>
          </a:p>
        </p:txBody>
      </p:sp>
      <p:sp>
        <p:nvSpPr>
          <p:cNvPr id="17" name="Ond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l-NL" smtClean="0"/>
              <a:t>Klik om het opmaakprofiel van de modelondertitel te bewerken</a:t>
            </a:r>
            <a:endParaRPr lang="en-US"/>
          </a:p>
        </p:txBody>
      </p:sp>
      <p:sp>
        <p:nvSpPr>
          <p:cNvPr id="4" name="Tijdelijke aanduiding voor datum 29"/>
          <p:cNvSpPr>
            <a:spLocks noGrp="1"/>
          </p:cNvSpPr>
          <p:nvPr>
            <p:ph type="dt" sz="half" idx="10"/>
          </p:nvPr>
        </p:nvSpPr>
        <p:spPr/>
        <p:txBody>
          <a:bodyPr/>
          <a:lstStyle>
            <a:lvl1pPr>
              <a:defRPr>
                <a:solidFill>
                  <a:srgbClr val="D1EAEE"/>
                </a:solidFill>
              </a:defRPr>
            </a:lvl1pPr>
          </a:lstStyle>
          <a:p>
            <a:fld id="{08B9EC52-40EF-4A38-8427-604F7C617766}" type="datetime1">
              <a:rPr lang="nl-NL"/>
              <a:pPr/>
              <a:t>13-7-2015</a:t>
            </a:fld>
            <a:endParaRPr lang="nl-NL"/>
          </a:p>
        </p:txBody>
      </p:sp>
      <p:sp>
        <p:nvSpPr>
          <p:cNvPr id="5" name="Tijdelijke aanduiding voor voettekst 18"/>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26"/>
          <p:cNvSpPr>
            <a:spLocks noGrp="1"/>
          </p:cNvSpPr>
          <p:nvPr>
            <p:ph type="sldNum" sz="quarter" idx="12"/>
          </p:nvPr>
        </p:nvSpPr>
        <p:spPr/>
        <p:txBody>
          <a:bodyPr/>
          <a:lstStyle>
            <a:lvl1pPr>
              <a:defRPr>
                <a:solidFill>
                  <a:srgbClr val="D1EAEE"/>
                </a:solidFill>
              </a:defRPr>
            </a:lvl1pPr>
          </a:lstStyle>
          <a:p>
            <a:fld id="{B8E58745-2029-4EED-A549-4C62B7E1F232}" type="slidenum">
              <a:rPr lang="nl-NL"/>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fld id="{854542EF-A56A-453D-ADE8-60FE7709B810}" type="datetime1">
              <a:rPr lang="nl-NL"/>
              <a:pPr/>
              <a:t>13-7-2015</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fld id="{32D01748-0F82-4282-83E3-E228BF87DE5D}"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914401"/>
            <a:ext cx="2057400" cy="5211763"/>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914401"/>
            <a:ext cx="6019800" cy="5211763"/>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fld id="{23B0BA72-4F6A-4BDF-A5E6-80020E4785C8}" type="datetime1">
              <a:rPr lang="nl-NL"/>
              <a:pPr/>
              <a:t>13-7-2015</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fld id="{F2176413-68D8-498D-9544-255DFE47AC10}"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fld id="{0648515C-3A9C-408F-B217-EF88034E3A51}" type="datetime1">
              <a:rPr lang="nl-NL"/>
              <a:pPr/>
              <a:t>13-7-2015</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fld id="{577A82A9-6B9B-4D18-9EB9-035D161CDF52}"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solidFill>
                  <a:srgbClr val="D1EAEE"/>
                </a:solidFill>
              </a:defRPr>
            </a:lvl1pPr>
          </a:lstStyle>
          <a:p>
            <a:fld id="{C6A61B45-6A51-49FE-99C6-D6D5C202B87B}" type="datetime1">
              <a:rPr lang="nl-NL"/>
              <a:pPr/>
              <a:t>13-7-2015</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solidFill>
                  <a:srgbClr val="D1EAEE"/>
                </a:solidFill>
              </a:defRPr>
            </a:lvl1pPr>
          </a:lstStyle>
          <a:p>
            <a:fld id="{A8045957-34AB-4978-9BEC-F08A893D42CA}" type="slidenum">
              <a:rPr lang="nl-NL"/>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fld id="{AAA47BC7-7A86-4BD2-94C0-183240508D1F}" type="datetime1">
              <a:rPr lang="nl-NL"/>
              <a:pPr/>
              <a:t>13-7-2015</a:t>
            </a:fld>
            <a:endParaRPr lang="nl-NL"/>
          </a:p>
        </p:txBody>
      </p:sp>
      <p:sp>
        <p:nvSpPr>
          <p:cNvPr id="6"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7"/>
          <p:cNvSpPr>
            <a:spLocks noGrp="1"/>
          </p:cNvSpPr>
          <p:nvPr>
            <p:ph type="sldNum" sz="quarter" idx="12"/>
          </p:nvPr>
        </p:nvSpPr>
        <p:spPr/>
        <p:txBody>
          <a:bodyPr/>
          <a:lstStyle>
            <a:lvl1pPr>
              <a:defRPr/>
            </a:lvl1pPr>
          </a:lstStyle>
          <a:p>
            <a:fld id="{5C3CD04E-03E0-42DF-9CF8-DEE09F86CC79}"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4" name="Tijdelijke aanduiding vo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5" name="Tijdelijke aanduiding voor inhou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9"/>
          <p:cNvSpPr>
            <a:spLocks noGrp="1"/>
          </p:cNvSpPr>
          <p:nvPr>
            <p:ph type="dt" sz="half" idx="10"/>
          </p:nvPr>
        </p:nvSpPr>
        <p:spPr/>
        <p:txBody>
          <a:bodyPr/>
          <a:lstStyle>
            <a:lvl1pPr>
              <a:defRPr/>
            </a:lvl1pPr>
          </a:lstStyle>
          <a:p>
            <a:fld id="{E743A0CF-2EA9-47E4-A2BC-2DB424EE3DEF}" type="datetime1">
              <a:rPr lang="nl-NL"/>
              <a:pPr/>
              <a:t>13-7-2015</a:t>
            </a:fld>
            <a:endParaRPr lang="nl-NL"/>
          </a:p>
        </p:txBody>
      </p:sp>
      <p:sp>
        <p:nvSpPr>
          <p:cNvPr id="8"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7"/>
          <p:cNvSpPr>
            <a:spLocks noGrp="1"/>
          </p:cNvSpPr>
          <p:nvPr>
            <p:ph type="sldNum" sz="quarter" idx="12"/>
          </p:nvPr>
        </p:nvSpPr>
        <p:spPr/>
        <p:txBody>
          <a:bodyPr/>
          <a:lstStyle>
            <a:lvl1pPr>
              <a:defRPr/>
            </a:lvl1pPr>
          </a:lstStyle>
          <a:p>
            <a:fld id="{689A7073-5D59-4C4E-A9E1-8425A7E56EA5}"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nl-NL" smtClean="0"/>
              <a:t>Klik om de stijl te bewerken</a:t>
            </a:r>
            <a:endParaRPr lang="en-US"/>
          </a:p>
        </p:txBody>
      </p:sp>
      <p:sp>
        <p:nvSpPr>
          <p:cNvPr id="3" name="Tijdelijke aanduiding voor datum 9"/>
          <p:cNvSpPr>
            <a:spLocks noGrp="1"/>
          </p:cNvSpPr>
          <p:nvPr>
            <p:ph type="dt" sz="half" idx="10"/>
          </p:nvPr>
        </p:nvSpPr>
        <p:spPr/>
        <p:txBody>
          <a:bodyPr/>
          <a:lstStyle>
            <a:lvl1pPr>
              <a:defRPr/>
            </a:lvl1pPr>
          </a:lstStyle>
          <a:p>
            <a:fld id="{B53E856C-ECBB-4096-B20C-73971D8F88A6}" type="datetime1">
              <a:rPr lang="nl-NL"/>
              <a:pPr/>
              <a:t>13-7-2015</a:t>
            </a:fld>
            <a:endParaRPr lang="nl-NL"/>
          </a:p>
        </p:txBody>
      </p:sp>
      <p:sp>
        <p:nvSpPr>
          <p:cNvPr id="4"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7"/>
          <p:cNvSpPr>
            <a:spLocks noGrp="1"/>
          </p:cNvSpPr>
          <p:nvPr>
            <p:ph type="sldNum" sz="quarter" idx="12"/>
          </p:nvPr>
        </p:nvSpPr>
        <p:spPr/>
        <p:txBody>
          <a:bodyPr/>
          <a:lstStyle>
            <a:lvl1pPr>
              <a:defRPr/>
            </a:lvl1pPr>
          </a:lstStyle>
          <a:p>
            <a:fld id="{A209A040-1436-473E-9519-B4A162DB0CE9}"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fld id="{445C1CB3-259E-4D3C-B57B-EB8F4A5F4A09}" type="datetime1">
              <a:rPr lang="nl-NL"/>
              <a:pPr/>
              <a:t>13-7-2015</a:t>
            </a:fld>
            <a:endParaRPr lang="nl-NL"/>
          </a:p>
        </p:txBody>
      </p:sp>
      <p:sp>
        <p:nvSpPr>
          <p:cNvPr id="3"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7"/>
          <p:cNvSpPr>
            <a:spLocks noGrp="1"/>
          </p:cNvSpPr>
          <p:nvPr>
            <p:ph type="sldNum" sz="quarter" idx="12"/>
          </p:nvPr>
        </p:nvSpPr>
        <p:spPr/>
        <p:txBody>
          <a:bodyPr/>
          <a:lstStyle>
            <a:lvl1pPr>
              <a:defRPr/>
            </a:lvl1pPr>
          </a:lstStyle>
          <a:p>
            <a:fld id="{C11DCA86-3577-47C9-AD5B-4B422758CEB2}"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nl-NL" smtClean="0"/>
              <a:t>Klik om de stijl te bewerken</a:t>
            </a:r>
            <a:endParaRPr lang="en-US"/>
          </a:p>
        </p:txBody>
      </p:sp>
      <p:sp>
        <p:nvSpPr>
          <p:cNvPr id="3" name="Tijdelijke aanduiding vo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nl-NL" smtClean="0"/>
              <a:t>Klik om de modelstijlen te bewerken</a:t>
            </a:r>
          </a:p>
        </p:txBody>
      </p:sp>
      <p:sp>
        <p:nvSpPr>
          <p:cNvPr id="4" name="Tijdelijke aanduiding voor inhou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fld id="{3DADF8ED-F4D1-4F2C-B96F-89295BE7ED92}" type="datetime1">
              <a:rPr lang="nl-NL"/>
              <a:pPr/>
              <a:t>13-7-2015</a:t>
            </a:fld>
            <a:endParaRPr lang="nl-NL"/>
          </a:p>
        </p:txBody>
      </p:sp>
      <p:sp>
        <p:nvSpPr>
          <p:cNvPr id="6"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7"/>
          <p:cNvSpPr>
            <a:spLocks noGrp="1"/>
          </p:cNvSpPr>
          <p:nvPr>
            <p:ph type="sldNum" sz="quarter" idx="12"/>
          </p:nvPr>
        </p:nvSpPr>
        <p:spPr/>
        <p:txBody>
          <a:bodyPr/>
          <a:lstStyle>
            <a:lvl1pPr>
              <a:defRPr/>
            </a:lvl1pPr>
          </a:lstStyle>
          <a:p>
            <a:fld id="{0CC33E6E-0D09-47AA-9F50-268F891AB844}"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5" name="Rechthoek met één afgeknipte en afgeronde hoek 8"/>
          <p:cNvSpPr>
            <a:spLocks/>
          </p:cNvSpPr>
          <p:nvPr/>
        </p:nvSpPr>
        <p:spPr bwMode="auto">
          <a:xfrm rot="420000" flipV="1">
            <a:off x="3165475" y="1108075"/>
            <a:ext cx="5257800" cy="4114800"/>
          </a:xfrm>
          <a:custGeom>
            <a:avLst/>
            <a:gdLst>
              <a:gd name="T0" fmla="*/ 0 w 5257800"/>
              <a:gd name="T1" fmla="*/ 0 h 4114800"/>
              <a:gd name="T2" fmla="*/ 5107774 w 5257800"/>
              <a:gd name="T3" fmla="*/ 0 h 4114800"/>
              <a:gd name="T4" fmla="*/ 5257800 w 5257800"/>
              <a:gd name="T5" fmla="*/ 150026 h 4114800"/>
              <a:gd name="T6" fmla="*/ 5257800 w 5257800"/>
              <a:gd name="T7" fmla="*/ 4114800 h 4114800"/>
              <a:gd name="T8" fmla="*/ 0 w 5257800"/>
              <a:gd name="T9" fmla="*/ 4114800 h 4114800"/>
              <a:gd name="T10" fmla="*/ 0 w 5257800"/>
              <a:gd name="T11" fmla="*/ 0 h 4114800"/>
              <a:gd name="T12" fmla="*/ 0 w 5257800"/>
              <a:gd name="T13" fmla="*/ 0 h 41148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dist="38500" dir="7500041" sx="98500" sy="100079" kx="99984" algn="tl" rotWithShape="0">
              <a:srgbClr val="000000">
                <a:alpha val="25000"/>
              </a:srgbClr>
            </a:outerShdw>
          </a:effectLst>
        </p:spPr>
        <p:txBody>
          <a:bodyPr anchor="ctr"/>
          <a:lstStyle/>
          <a:p>
            <a:endParaRPr lang="nl-NL"/>
          </a:p>
        </p:txBody>
      </p:sp>
      <p:sp>
        <p:nvSpPr>
          <p:cNvPr id="6" name="Rechthoekige driehoek 11"/>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dist="6350" dir="12899787" algn="tl" rotWithShape="0">
              <a:srgbClr val="808080">
                <a:alpha val="46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7" name="Vrije v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Vrije v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2" name="Titel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nl-NL" smtClean="0"/>
              <a:t>Klik om de stijl te bewerken</a:t>
            </a:r>
            <a:endParaRPr lang="en-US"/>
          </a:p>
        </p:txBody>
      </p:sp>
      <p:sp>
        <p:nvSpPr>
          <p:cNvPr id="4" name="Tijdelijke aanduiding voor teks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nl-NL" smtClean="0"/>
              <a:t>Klik om de modelstijlen te bewerken</a:t>
            </a:r>
          </a:p>
        </p:txBody>
      </p:sp>
      <p:sp>
        <p:nvSpPr>
          <p:cNvPr id="3" name="Tijdelijke aanduiding voor afbeelding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nl-NL" noProof="0" smtClean="0"/>
              <a:t>Klik op het pictogram als u een afbeelding wilt toevoegen</a:t>
            </a:r>
            <a:endParaRPr lang="en-US" noProof="0" dirty="0"/>
          </a:p>
        </p:txBody>
      </p:sp>
      <p:sp>
        <p:nvSpPr>
          <p:cNvPr id="9" name="Tijdelijke aanduiding voor datum 4"/>
          <p:cNvSpPr>
            <a:spLocks noGrp="1"/>
          </p:cNvSpPr>
          <p:nvPr>
            <p:ph type="dt" sz="half" idx="10"/>
          </p:nvPr>
        </p:nvSpPr>
        <p:spPr/>
        <p:txBody>
          <a:bodyPr/>
          <a:lstStyle>
            <a:lvl1pPr>
              <a:defRPr/>
            </a:lvl1pPr>
          </a:lstStyle>
          <a:p>
            <a:fld id="{9ECC9757-2DFE-4FF5-8995-4F3F7344EACE}" type="datetime1">
              <a:rPr lang="nl-NL"/>
              <a:pPr/>
              <a:t>13-7-2015</a:t>
            </a:fld>
            <a:endParaRPr lang="nl-NL"/>
          </a:p>
        </p:txBody>
      </p:sp>
      <p:sp>
        <p:nvSpPr>
          <p:cNvPr id="10" name="Tijdelijke aanduiding voor voettekst 5"/>
          <p:cNvSpPr>
            <a:spLocks noGrp="1"/>
          </p:cNvSpPr>
          <p:nvPr>
            <p:ph type="ftr" sz="quarter" idx="11"/>
          </p:nvPr>
        </p:nvSpPr>
        <p:spPr/>
        <p:txBody>
          <a:bodyPr/>
          <a:lstStyle>
            <a:lvl1pPr>
              <a:defRPr/>
            </a:lvl1pPr>
          </a:lstStyle>
          <a:p>
            <a:pPr>
              <a:defRPr/>
            </a:pPr>
            <a:r>
              <a:rPr lang="nl-NL"/>
              <a:t>Bericht van God</a:t>
            </a:r>
          </a:p>
        </p:txBody>
      </p:sp>
      <p:sp>
        <p:nvSpPr>
          <p:cNvPr id="11" name="Tijdelijke aanduiding voor dianummer 6"/>
          <p:cNvSpPr>
            <a:spLocks noGrp="1"/>
          </p:cNvSpPr>
          <p:nvPr>
            <p:ph type="sldNum" sz="quarter" idx="12"/>
          </p:nvPr>
        </p:nvSpPr>
        <p:spPr>
          <a:xfrm>
            <a:off x="8077200" y="6356350"/>
            <a:ext cx="609600" cy="365125"/>
          </a:xfrm>
        </p:spPr>
        <p:txBody>
          <a:bodyPr/>
          <a:lstStyle>
            <a:lvl1pPr>
              <a:defRPr/>
            </a:lvl1pPr>
          </a:lstStyle>
          <a:p>
            <a:fld id="{A991020B-C429-451C-AA38-72C0AD865A1B}"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rije v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Vrije v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028" name="Tijdelijke aanduiding voor titel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nl-NL" smtClean="0"/>
              <a:t>Klik om de stijl te bewerken</a:t>
            </a:r>
            <a:endParaRPr lang="en-US" smtClean="0"/>
          </a:p>
        </p:txBody>
      </p:sp>
      <p:sp>
        <p:nvSpPr>
          <p:cNvPr id="1029" name="Tijdelijke aanduiding voor tekst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0" name="Tijdelijke aanduiding voor datum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defRPr>
            </a:lvl1pPr>
          </a:lstStyle>
          <a:p>
            <a:fld id="{844B49BC-73DE-49C4-8704-B8475F5C0116}" type="datetime1">
              <a:rPr lang="nl-NL"/>
              <a:pPr/>
              <a:t>13-7-2015</a:t>
            </a:fld>
            <a:endParaRPr lang="nl-NL"/>
          </a:p>
        </p:txBody>
      </p:sp>
      <p:sp>
        <p:nvSpPr>
          <p:cNvPr id="22" name="Tijdelijke aanduiding voor voet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r>
              <a:rPr lang="nl-NL"/>
              <a:t>Bericht van God</a:t>
            </a:r>
          </a:p>
        </p:txBody>
      </p:sp>
      <p:sp>
        <p:nvSpPr>
          <p:cNvPr id="18" name="Tijdelijke aanduiding voor dianumm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9E3CF670-D75F-4A79-8D3C-161AC46E8A8A}" type="slidenum">
              <a:rPr lang="nl-NL"/>
              <a:pPr/>
              <a:t>‹nr.›</a:t>
            </a:fld>
            <a:endParaRPr lang="nl-NL"/>
          </a:p>
        </p:txBody>
      </p:sp>
      <p:grpSp>
        <p:nvGrpSpPr>
          <p:cNvPr id="1033" name="Groep 1"/>
          <p:cNvGrpSpPr>
            <a:grpSpLocks/>
          </p:cNvGrpSpPr>
          <p:nvPr/>
        </p:nvGrpSpPr>
        <p:grpSpPr bwMode="auto">
          <a:xfrm>
            <a:off x="-19050" y="203200"/>
            <a:ext cx="9180513" cy="647700"/>
            <a:chOff x="-19045" y="216550"/>
            <a:chExt cx="9180548" cy="649224"/>
          </a:xfrm>
        </p:grpSpPr>
        <p:sp>
          <p:nvSpPr>
            <p:cNvPr id="12" name="Vrije v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3" name="Vrije v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hf sldNum="0" hdr="0" dt="0"/>
  <p:txStyles>
    <p:titleStyle>
      <a:lvl1pPr algn="l" rtl="0" fontAlgn="base">
        <a:spcBef>
          <a:spcPct val="0"/>
        </a:spcBef>
        <a:spcAft>
          <a:spcPct val="0"/>
        </a:spcAft>
        <a:defRPr sz="5000" kern="1200">
          <a:solidFill>
            <a:schemeClr val="tx2"/>
          </a:solidFill>
          <a:latin typeface="+mj-lt"/>
          <a:ea typeface="ＭＳ Ｐゴシック" pitchFamily="34" charset="-128"/>
          <a:cs typeface="+mj-cs"/>
        </a:defRPr>
      </a:lvl1pPr>
      <a:lvl2pPr algn="l" rtl="0" fontAlgn="base">
        <a:spcBef>
          <a:spcPct val="0"/>
        </a:spcBef>
        <a:spcAft>
          <a:spcPct val="0"/>
        </a:spcAft>
        <a:defRPr sz="5000">
          <a:solidFill>
            <a:schemeClr val="tx2"/>
          </a:solidFill>
          <a:latin typeface="Calibri" pitchFamily="34" charset="0"/>
          <a:ea typeface="ＭＳ Ｐゴシック" pitchFamily="34" charset="-128"/>
        </a:defRPr>
      </a:lvl2pPr>
      <a:lvl3pPr algn="l" rtl="0" fontAlgn="base">
        <a:spcBef>
          <a:spcPct val="0"/>
        </a:spcBef>
        <a:spcAft>
          <a:spcPct val="0"/>
        </a:spcAft>
        <a:defRPr sz="5000">
          <a:solidFill>
            <a:schemeClr val="tx2"/>
          </a:solidFill>
          <a:latin typeface="Calibri" pitchFamily="34" charset="0"/>
          <a:ea typeface="ＭＳ Ｐゴシック" pitchFamily="34" charset="-128"/>
        </a:defRPr>
      </a:lvl3pPr>
      <a:lvl4pPr algn="l" rtl="0" fontAlgn="base">
        <a:spcBef>
          <a:spcPct val="0"/>
        </a:spcBef>
        <a:spcAft>
          <a:spcPct val="0"/>
        </a:spcAft>
        <a:defRPr sz="5000">
          <a:solidFill>
            <a:schemeClr val="tx2"/>
          </a:solidFill>
          <a:latin typeface="Calibri" pitchFamily="34" charset="0"/>
          <a:ea typeface="ＭＳ Ｐゴシック" pitchFamily="34" charset="-128"/>
        </a:defRPr>
      </a:lvl4pPr>
      <a:lvl5pPr algn="l" rtl="0" fontAlgn="base">
        <a:spcBef>
          <a:spcPct val="0"/>
        </a:spcBef>
        <a:spcAft>
          <a:spcPct val="0"/>
        </a:spcAft>
        <a:defRPr sz="5000">
          <a:solidFill>
            <a:schemeClr val="tx2"/>
          </a:solidFill>
          <a:latin typeface="Calibri" pitchFamily="34" charset="0"/>
          <a:ea typeface="ＭＳ Ｐゴシック" pitchFamily="34" charset="-128"/>
        </a:defRPr>
      </a:lvl5pPr>
      <a:lvl6pPr marL="457200" algn="l" rtl="0" fontAlgn="base">
        <a:spcBef>
          <a:spcPct val="0"/>
        </a:spcBef>
        <a:spcAft>
          <a:spcPct val="0"/>
        </a:spcAft>
        <a:defRPr sz="5000">
          <a:solidFill>
            <a:schemeClr val="tx2"/>
          </a:solidFill>
          <a:latin typeface="Calibri" pitchFamily="34" charset="0"/>
          <a:ea typeface="ＭＳ Ｐゴシック" pitchFamily="34" charset="-128"/>
        </a:defRPr>
      </a:lvl6pPr>
      <a:lvl7pPr marL="914400" algn="l" rtl="0" fontAlgn="base">
        <a:spcBef>
          <a:spcPct val="0"/>
        </a:spcBef>
        <a:spcAft>
          <a:spcPct val="0"/>
        </a:spcAft>
        <a:defRPr sz="5000">
          <a:solidFill>
            <a:schemeClr val="tx2"/>
          </a:solidFill>
          <a:latin typeface="Calibri" pitchFamily="34" charset="0"/>
          <a:ea typeface="ＭＳ Ｐゴシック" pitchFamily="34" charset="-128"/>
        </a:defRPr>
      </a:lvl7pPr>
      <a:lvl8pPr marL="1371600" algn="l" rtl="0" fontAlgn="base">
        <a:spcBef>
          <a:spcPct val="0"/>
        </a:spcBef>
        <a:spcAft>
          <a:spcPct val="0"/>
        </a:spcAft>
        <a:defRPr sz="5000">
          <a:solidFill>
            <a:schemeClr val="tx2"/>
          </a:solidFill>
          <a:latin typeface="Calibri" pitchFamily="34" charset="0"/>
          <a:ea typeface="ＭＳ Ｐゴシック" pitchFamily="34" charset="-128"/>
        </a:defRPr>
      </a:lvl8pPr>
      <a:lvl9pPr marL="1828800" algn="l" rtl="0" fontAlgn="base">
        <a:spcBef>
          <a:spcPct val="0"/>
        </a:spcBef>
        <a:spcAft>
          <a:spcPct val="0"/>
        </a:spcAft>
        <a:defRPr sz="5000">
          <a:solidFill>
            <a:schemeClr val="tx2"/>
          </a:solidFill>
          <a:latin typeface="Calibri" pitchFamily="34" charset="0"/>
          <a:ea typeface="ＭＳ Ｐゴシック" pitchFamily="34" charset="-128"/>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ＭＳ Ｐゴシック" pitchFamily="34" charset="-128"/>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ＭＳ Ｐゴシック" pitchFamily="34" charset="-128"/>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ＭＳ Ｐゴシック" pitchFamily="34" charset="-128"/>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ＭＳ Ｐゴシック" pitchFamily="34" charset="-128"/>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ＭＳ Ｐゴシック" pitchFamily="34"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755576" y="1196752"/>
            <a:ext cx="7632848" cy="3888432"/>
          </a:xfrm>
        </p:spPr>
        <p:txBody>
          <a:bodyPr>
            <a:normAutofit/>
          </a:bodyPr>
          <a:lstStyle/>
          <a:p>
            <a:pPr marR="0" algn="l">
              <a:lnSpc>
                <a:spcPct val="80000"/>
              </a:lnSpc>
            </a:pPr>
            <a:r>
              <a:rPr lang="nl-NL" sz="5400" b="1" dirty="0" smtClean="0"/>
              <a:t>Blok I</a:t>
            </a:r>
          </a:p>
          <a:p>
            <a:pPr marR="0" algn="l">
              <a:lnSpc>
                <a:spcPct val="80000"/>
              </a:lnSpc>
            </a:pPr>
            <a:r>
              <a:rPr lang="nl-NL" sz="5400" b="1" dirty="0" smtClean="0"/>
              <a:t>Jezus ontmoeten – toen</a:t>
            </a:r>
          </a:p>
          <a:p>
            <a:pPr marR="0" algn="l">
              <a:lnSpc>
                <a:spcPct val="80000"/>
              </a:lnSpc>
            </a:pPr>
            <a:endParaRPr lang="nl-NL" sz="2000" dirty="0" smtClean="0"/>
          </a:p>
          <a:p>
            <a:pPr marR="0" algn="l">
              <a:lnSpc>
                <a:spcPct val="80000"/>
              </a:lnSpc>
            </a:pPr>
            <a:endParaRPr lang="nl-NL" sz="2000" dirty="0" smtClean="0"/>
          </a:p>
          <a:p>
            <a:pPr marR="0" algn="l">
              <a:lnSpc>
                <a:spcPct val="80000"/>
              </a:lnSpc>
            </a:pPr>
            <a:r>
              <a:rPr lang="nl-NL" sz="2400" dirty="0" smtClean="0"/>
              <a:t>De lessen in dit blok gaan over de ontmoetingen van Jezus met allerlei soorten mensen, toen Hij nog op aarde was. </a:t>
            </a:r>
          </a:p>
        </p:txBody>
      </p:sp>
      <p:pic>
        <p:nvPicPr>
          <p:cNvPr id="5124"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143000" y="762000"/>
            <a:ext cx="7561263" cy="3313113"/>
          </a:xfrm>
        </p:spPr>
        <p:txBody>
          <a:bodyPr/>
          <a:lstStyle/>
          <a:p>
            <a:pPr marR="0"/>
            <a:r>
              <a:rPr lang="nl-NL" sz="1800" b="1" dirty="0" smtClean="0"/>
              <a:t>Lucas 24: 13-35</a:t>
            </a:r>
          </a:p>
          <a:p>
            <a:pPr marR="0" algn="l"/>
            <a:r>
              <a:rPr lang="nl-NL" sz="1800" dirty="0" smtClean="0"/>
              <a:t>28 Ze naderden het dorp waarheen ze op weg waren. Jezus deed alsof hij verder wilde reizen. 29 Maar ze drongen er sterk bij hem op aan om dat niet te doen en zeiden: </a:t>
            </a:r>
            <a:r>
              <a:rPr lang="nl-NL" altLang="en-US" sz="1800" dirty="0" smtClean="0"/>
              <a:t>‘</a:t>
            </a:r>
            <a:r>
              <a:rPr lang="nl-NL" sz="1800" dirty="0" smtClean="0"/>
              <a:t>Blijf bij ons, want het is bijna avond en de dag loopt ten einde.</a:t>
            </a:r>
            <a:r>
              <a:rPr lang="nl-NL" altLang="en-US" sz="1800" dirty="0" smtClean="0"/>
              <a:t>’</a:t>
            </a:r>
            <a:r>
              <a:rPr lang="nl-NL" sz="1800" dirty="0" smtClean="0"/>
              <a:t> Hij ging mee het dorp in en bleef bij hen. 30 Toen hij met hen aan tafel aanlag, nam hij het brood, sprak het </a:t>
            </a:r>
            <a:r>
              <a:rPr lang="nl-NL" sz="1800" dirty="0" err="1" smtClean="0"/>
              <a:t>zegengebed</a:t>
            </a:r>
            <a:r>
              <a:rPr lang="nl-NL" sz="1800" dirty="0" smtClean="0"/>
              <a:t> uit, brak het en gaf het hun. 31 Nu werden hun ogen geopend en herkenden ze hem. Maar hij werd onttrokken aan hun blik. 32 Daarop zeiden ze tegen elkaar: </a:t>
            </a:r>
            <a:r>
              <a:rPr lang="nl-NL" altLang="en-US" sz="1800" dirty="0" smtClean="0"/>
              <a:t>‘</a:t>
            </a:r>
            <a:r>
              <a:rPr lang="nl-NL" sz="1800" dirty="0" smtClean="0"/>
              <a:t>Brandde ons hart niet toen hij onderweg met ons sprak en de Schriften voor ons ontsloot?</a:t>
            </a:r>
            <a:r>
              <a:rPr lang="nl-NL" altLang="en-US" sz="1800" dirty="0" smtClean="0"/>
              <a:t>’</a:t>
            </a:r>
            <a:r>
              <a:rPr lang="nl-NL" sz="1800" dirty="0" smtClean="0"/>
              <a:t> 33 Ze stonden op en gingen meteen terug naar Jeruzalem, waar ze de elf en de anderen aantroffen, 34 die tegen hen zeiden: </a:t>
            </a:r>
            <a:r>
              <a:rPr lang="nl-NL" altLang="en-US" sz="1800" dirty="0" smtClean="0"/>
              <a:t>‘</a:t>
            </a:r>
            <a:r>
              <a:rPr lang="nl-NL" sz="1800" dirty="0" smtClean="0"/>
              <a:t>De Heer is werkelijk uit de dood opgewekt en hij is aan Simon verschenen!</a:t>
            </a:r>
            <a:r>
              <a:rPr lang="nl-NL" altLang="en-US" sz="1800" dirty="0" smtClean="0"/>
              <a:t>’</a:t>
            </a:r>
            <a:r>
              <a:rPr lang="nl-NL" sz="1800" dirty="0" smtClean="0"/>
              <a:t> 35 De twee leerlingen vertelden wat er onderweg gebeurd was en hoe hij zich aan hen kenbaar had gemaakt door het breken van het brood. </a:t>
            </a:r>
          </a:p>
          <a:p>
            <a:pPr marR="0" algn="l"/>
            <a:endParaRPr lang="nl-NL" sz="1800" b="1" dirty="0" smtClean="0">
              <a:solidFill>
                <a:schemeClr val="bg1"/>
              </a:solidFill>
            </a:endParaRPr>
          </a:p>
          <a:p>
            <a:pPr marR="0" algn="l"/>
            <a:endParaRPr lang="nl-NL" sz="5200" dirty="0" smtClean="0">
              <a:solidFill>
                <a:schemeClr val="bg1"/>
              </a:solidFill>
            </a:endParaRPr>
          </a:p>
        </p:txBody>
      </p:sp>
      <p:pic>
        <p:nvPicPr>
          <p:cNvPr id="819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76825" y="5727700"/>
            <a:ext cx="3776663" cy="1130300"/>
          </a:xfrm>
          <a:prstGeom prst="rect">
            <a:avLst/>
          </a:prstGeom>
          <a:noFill/>
          <a:ln w="9525">
            <a:noFill/>
            <a:miter lim="800000"/>
            <a:headEnd/>
            <a:tailEnd/>
          </a:ln>
        </p:spPr>
      </p:pic>
      <p:sp>
        <p:nvSpPr>
          <p:cNvPr id="7" name="Titel 1"/>
          <p:cNvSpPr txBox="1">
            <a:spLocks/>
          </p:cNvSpPr>
          <p:nvPr/>
        </p:nvSpPr>
        <p:spPr>
          <a:xfrm rot="16200000">
            <a:off x="-828602" y="3356994"/>
            <a:ext cx="2736307" cy="720079"/>
          </a:xfrm>
          <a:prstGeom prst="rect">
            <a:avLst/>
          </a:prstGeom>
          <a:ln>
            <a:noFill/>
          </a:ln>
        </p:spPr>
        <p:txBody>
          <a:bodyPr lIns="0" tIns="0" rIns="18288" bIns="0" anchor="b">
            <a:normAutofit fontScale="90000" lnSpcReduction="20000"/>
            <a:scene3d>
              <a:camera prst="orthographicFront"/>
              <a:lightRig rig="freezing" dir="t">
                <a:rot lat="0" lon="0" rev="5640000"/>
              </a:lightRig>
            </a:scene3d>
            <a:sp3d prstMaterial="flat">
              <a:bevelT w="38100" h="38100"/>
              <a:contourClr>
                <a:schemeClr val="tx2"/>
              </a:contourClr>
            </a:sp3d>
          </a:bodyPr>
          <a:lstStyle/>
          <a:p>
            <a:pPr algn="r" fontAlgn="auto">
              <a:spcAft>
                <a:spcPts val="0"/>
              </a:spcAft>
              <a:defRPr/>
            </a:pPr>
            <a:r>
              <a:rPr lang="nl-NL" sz="3100" b="1">
                <a:solidFill>
                  <a:schemeClr val="bg1"/>
                </a:solidFill>
                <a:effectLst>
                  <a:outerShdw blurRad="38100" dist="25400" dir="5400000" algn="tl" rotWithShape="0">
                    <a:srgbClr val="000000">
                      <a:alpha val="43000"/>
                    </a:srgbClr>
                  </a:outerShdw>
                </a:effectLst>
                <a:latin typeface="+mj-lt"/>
                <a:ea typeface="+mj-ea"/>
                <a:cs typeface="+mj-cs"/>
              </a:rPr>
              <a:t>Les 1 Op weg naar</a:t>
            </a:r>
            <a:r>
              <a:rPr lang="nl-NL" sz="2800" b="1">
                <a:solidFill>
                  <a:schemeClr val="bg1"/>
                </a:solidFill>
                <a:effectLst>
                  <a:outerShdw blurRad="38100" dist="25400" dir="5400000" algn="tl" rotWithShape="0">
                    <a:srgbClr val="000000">
                      <a:alpha val="43000"/>
                    </a:srgbClr>
                  </a:outerShdw>
                </a:effectLst>
                <a:latin typeface="+mj-lt"/>
                <a:ea typeface="+mj-ea"/>
                <a:cs typeface="+mj-cs"/>
              </a:rPr>
              <a:t/>
            </a:r>
            <a:br>
              <a:rPr lang="nl-NL" sz="2800" b="1">
                <a:solidFill>
                  <a:schemeClr val="bg1"/>
                </a:solidFill>
                <a:effectLst>
                  <a:outerShdw blurRad="38100" dist="25400" dir="5400000" algn="tl" rotWithShape="0">
                    <a:srgbClr val="000000">
                      <a:alpha val="43000"/>
                    </a:srgbClr>
                  </a:outerShdw>
                </a:effectLst>
                <a:latin typeface="+mj-lt"/>
                <a:ea typeface="+mj-ea"/>
                <a:cs typeface="+mj-cs"/>
              </a:rPr>
            </a:br>
            <a:endParaRPr lang="nl-NL" sz="2800" b="1" dirty="0">
              <a:solidFill>
                <a:schemeClr val="bg1"/>
              </a:solidFill>
              <a:effectLst>
                <a:outerShdw blurRad="38100" dist="25400" dir="5400000" algn="tl" rotWithShape="0">
                  <a:srgbClr val="000000">
                    <a:alpha val="43000"/>
                  </a:srgbClr>
                </a:outerShdw>
              </a:effectLst>
              <a:latin typeface="+mj-lt"/>
              <a:ea typeface="+mj-ea"/>
              <a:cs typeface="+mj-cs"/>
            </a:endParaRPr>
          </a:p>
        </p:txBody>
      </p:sp>
      <p:pic>
        <p:nvPicPr>
          <p:cNvPr id="8196"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143001" y="762000"/>
            <a:ext cx="7029399" cy="4035152"/>
          </a:xfrm>
        </p:spPr>
        <p:txBody>
          <a:bodyPr/>
          <a:lstStyle/>
          <a:p>
            <a:pPr marR="0"/>
            <a:r>
              <a:rPr lang="nl-NL" sz="2400" b="1" dirty="0" smtClean="0"/>
              <a:t>Psalm 139: 15 en 16</a:t>
            </a:r>
          </a:p>
          <a:p>
            <a:pPr marR="0" algn="l"/>
            <a:r>
              <a:rPr lang="nl-NL" sz="2400" dirty="0" smtClean="0"/>
              <a:t> 15 Toen ik in het verborgene gemaakt werd,</a:t>
            </a:r>
          </a:p>
          <a:p>
            <a:pPr marR="0" algn="l"/>
            <a:r>
              <a:rPr lang="nl-NL" sz="2400" dirty="0" smtClean="0"/>
              <a:t>kunstig geweven in de schoot van de aarde,</a:t>
            </a:r>
          </a:p>
          <a:p>
            <a:pPr marR="0" algn="l"/>
            <a:r>
              <a:rPr lang="nl-NL" sz="2400" dirty="0" smtClean="0"/>
              <a:t>was mijn wezen voor u geen geheim.</a:t>
            </a:r>
          </a:p>
          <a:p>
            <a:pPr marR="0" algn="l"/>
            <a:r>
              <a:rPr lang="nl-NL" sz="2400" dirty="0" smtClean="0"/>
              <a:t>16 Uw ogen zagen mijn vormeloos begin,</a:t>
            </a:r>
          </a:p>
          <a:p>
            <a:pPr marR="0" algn="l"/>
            <a:r>
              <a:rPr lang="nl-NL" sz="2400" dirty="0" smtClean="0"/>
              <a:t>alles werd in uw boekrol opgetekend,</a:t>
            </a:r>
          </a:p>
          <a:p>
            <a:pPr marR="0" algn="l"/>
            <a:r>
              <a:rPr lang="nl-NL" sz="2400" dirty="0" smtClean="0"/>
              <a:t>aan de dagen van mijn bestaan ontbrak er niet één.</a:t>
            </a:r>
          </a:p>
          <a:p>
            <a:pPr marR="0" algn="l"/>
            <a:endParaRPr lang="nl-NL" sz="1800" b="1" dirty="0" smtClean="0">
              <a:solidFill>
                <a:schemeClr val="bg1"/>
              </a:solidFill>
            </a:endParaRPr>
          </a:p>
          <a:p>
            <a:pPr marR="0" algn="l"/>
            <a:endParaRPr lang="nl-NL" sz="5200" dirty="0" smtClean="0">
              <a:solidFill>
                <a:schemeClr val="bg1"/>
              </a:solidFill>
            </a:endParaRPr>
          </a:p>
        </p:txBody>
      </p:sp>
      <p:pic>
        <p:nvPicPr>
          <p:cNvPr id="819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76825" y="5727700"/>
            <a:ext cx="3776663" cy="1130300"/>
          </a:xfrm>
          <a:prstGeom prst="rect">
            <a:avLst/>
          </a:prstGeom>
          <a:noFill/>
          <a:ln w="9525">
            <a:noFill/>
            <a:miter lim="800000"/>
            <a:headEnd/>
            <a:tailEnd/>
          </a:ln>
        </p:spPr>
      </p:pic>
      <p:sp>
        <p:nvSpPr>
          <p:cNvPr id="7" name="Titel 1"/>
          <p:cNvSpPr txBox="1">
            <a:spLocks/>
          </p:cNvSpPr>
          <p:nvPr/>
        </p:nvSpPr>
        <p:spPr>
          <a:xfrm rot="16200000">
            <a:off x="-828602" y="3356994"/>
            <a:ext cx="2736307" cy="720079"/>
          </a:xfrm>
          <a:prstGeom prst="rect">
            <a:avLst/>
          </a:prstGeom>
          <a:ln>
            <a:noFill/>
          </a:ln>
        </p:spPr>
        <p:txBody>
          <a:bodyPr lIns="0" tIns="0" rIns="18288" bIns="0" anchor="b">
            <a:normAutofit fontScale="90000" lnSpcReduction="20000"/>
            <a:scene3d>
              <a:camera prst="orthographicFront"/>
              <a:lightRig rig="freezing" dir="t">
                <a:rot lat="0" lon="0" rev="5640000"/>
              </a:lightRig>
            </a:scene3d>
            <a:sp3d prstMaterial="flat">
              <a:bevelT w="38100" h="38100"/>
              <a:contourClr>
                <a:schemeClr val="tx2"/>
              </a:contourClr>
            </a:sp3d>
          </a:bodyPr>
          <a:lstStyle/>
          <a:p>
            <a:pPr algn="r" fontAlgn="auto">
              <a:spcAft>
                <a:spcPts val="0"/>
              </a:spcAft>
              <a:defRPr/>
            </a:pPr>
            <a:r>
              <a:rPr lang="nl-NL" sz="3100" b="1">
                <a:solidFill>
                  <a:schemeClr val="bg1"/>
                </a:solidFill>
                <a:effectLst>
                  <a:outerShdw blurRad="38100" dist="25400" dir="5400000" algn="tl" rotWithShape="0">
                    <a:srgbClr val="000000">
                      <a:alpha val="43000"/>
                    </a:srgbClr>
                  </a:outerShdw>
                </a:effectLst>
                <a:latin typeface="+mj-lt"/>
                <a:ea typeface="+mj-ea"/>
                <a:cs typeface="+mj-cs"/>
              </a:rPr>
              <a:t>Les 1 Op weg naar</a:t>
            </a:r>
            <a:r>
              <a:rPr lang="nl-NL" sz="2800" b="1">
                <a:solidFill>
                  <a:schemeClr val="bg1"/>
                </a:solidFill>
                <a:effectLst>
                  <a:outerShdw blurRad="38100" dist="25400" dir="5400000" algn="tl" rotWithShape="0">
                    <a:srgbClr val="000000">
                      <a:alpha val="43000"/>
                    </a:srgbClr>
                  </a:outerShdw>
                </a:effectLst>
                <a:latin typeface="+mj-lt"/>
                <a:ea typeface="+mj-ea"/>
                <a:cs typeface="+mj-cs"/>
              </a:rPr>
              <a:t/>
            </a:r>
            <a:br>
              <a:rPr lang="nl-NL" sz="2800" b="1">
                <a:solidFill>
                  <a:schemeClr val="bg1"/>
                </a:solidFill>
                <a:effectLst>
                  <a:outerShdw blurRad="38100" dist="25400" dir="5400000" algn="tl" rotWithShape="0">
                    <a:srgbClr val="000000">
                      <a:alpha val="43000"/>
                    </a:srgbClr>
                  </a:outerShdw>
                </a:effectLst>
                <a:latin typeface="+mj-lt"/>
                <a:ea typeface="+mj-ea"/>
                <a:cs typeface="+mj-cs"/>
              </a:rPr>
            </a:br>
            <a:endParaRPr lang="nl-NL" sz="2800" b="1" dirty="0">
              <a:solidFill>
                <a:schemeClr val="bg1"/>
              </a:solidFill>
              <a:effectLst>
                <a:outerShdw blurRad="38100" dist="25400" dir="5400000" algn="tl" rotWithShape="0">
                  <a:srgbClr val="000000">
                    <a:alpha val="43000"/>
                  </a:srgbClr>
                </a:outerShdw>
              </a:effectLst>
              <a:latin typeface="+mj-lt"/>
              <a:ea typeface="+mj-ea"/>
              <a:cs typeface="+mj-cs"/>
            </a:endParaRPr>
          </a:p>
        </p:txBody>
      </p:sp>
      <p:pic>
        <p:nvPicPr>
          <p:cNvPr id="8196"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3100" dirty="0" smtClean="0">
                <a:solidFill>
                  <a:schemeClr val="bg1"/>
                </a:solidFill>
              </a:rPr>
              <a:t>Les 1 Op weg naar…</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2699792" y="3501008"/>
            <a:ext cx="5760640" cy="1584176"/>
          </a:xfrm>
        </p:spPr>
        <p:txBody>
          <a:bodyPr>
            <a:normAutofit/>
          </a:bodyPr>
          <a:lstStyle/>
          <a:p>
            <a:pPr marR="0" algn="l">
              <a:lnSpc>
                <a:spcPct val="80000"/>
              </a:lnSpc>
            </a:pPr>
            <a:r>
              <a:rPr lang="nl-NL" sz="4000" b="1" dirty="0" smtClean="0"/>
              <a:t>Wat zijn jouw plannen?</a:t>
            </a:r>
          </a:p>
        </p:txBody>
      </p:sp>
      <p:pic>
        <p:nvPicPr>
          <p:cNvPr id="51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838200"/>
            <a:ext cx="6080125" cy="1820863"/>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899593" y="762000"/>
            <a:ext cx="7488832" cy="3313113"/>
          </a:xfrm>
        </p:spPr>
        <p:txBody>
          <a:bodyPr/>
          <a:lstStyle/>
          <a:p>
            <a:pPr marR="0"/>
            <a:r>
              <a:rPr lang="nl-NL" sz="2800" b="1" dirty="0" err="1" smtClean="0"/>
              <a:t>Jeremia</a:t>
            </a:r>
            <a:r>
              <a:rPr lang="nl-NL" sz="2800" b="1" dirty="0" smtClean="0"/>
              <a:t> 29: 11</a:t>
            </a:r>
          </a:p>
          <a:p>
            <a:pPr marR="0" algn="l"/>
            <a:r>
              <a:rPr lang="nl-NL" sz="2800" dirty="0" smtClean="0"/>
              <a:t> Mijn plan met jullie staat vast – </a:t>
            </a:r>
          </a:p>
          <a:p>
            <a:pPr marR="0" algn="l"/>
            <a:r>
              <a:rPr lang="nl-NL" sz="2800" dirty="0" smtClean="0"/>
              <a:t>spreekt de HEER. </a:t>
            </a:r>
          </a:p>
          <a:p>
            <a:pPr marR="0" algn="l"/>
            <a:r>
              <a:rPr lang="nl-NL" sz="2800" dirty="0" smtClean="0"/>
              <a:t>Ik heb jullie geluk voor ogen, niet jullie ongeluk: </a:t>
            </a:r>
          </a:p>
          <a:p>
            <a:pPr marR="0" algn="l"/>
            <a:r>
              <a:rPr lang="nl-NL" sz="2800" dirty="0" smtClean="0"/>
              <a:t>ik zal je een hoopvolle toekomst geven.</a:t>
            </a:r>
            <a:endParaRPr lang="nl-NL" sz="2800" b="1" dirty="0" smtClean="0">
              <a:solidFill>
                <a:schemeClr val="bg1"/>
              </a:solidFill>
            </a:endParaRPr>
          </a:p>
          <a:p>
            <a:pPr marR="0" algn="l"/>
            <a:endParaRPr lang="nl-NL" sz="5200" dirty="0" smtClean="0">
              <a:solidFill>
                <a:schemeClr val="bg1"/>
              </a:solidFill>
            </a:endParaRPr>
          </a:p>
        </p:txBody>
      </p:sp>
      <p:pic>
        <p:nvPicPr>
          <p:cNvPr id="819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76825" y="5727700"/>
            <a:ext cx="3776663" cy="1130300"/>
          </a:xfrm>
          <a:prstGeom prst="rect">
            <a:avLst/>
          </a:prstGeom>
          <a:noFill/>
          <a:ln w="9525">
            <a:noFill/>
            <a:miter lim="800000"/>
            <a:headEnd/>
            <a:tailEnd/>
          </a:ln>
        </p:spPr>
      </p:pic>
      <p:sp>
        <p:nvSpPr>
          <p:cNvPr id="7" name="Titel 1"/>
          <p:cNvSpPr txBox="1">
            <a:spLocks/>
          </p:cNvSpPr>
          <p:nvPr/>
        </p:nvSpPr>
        <p:spPr>
          <a:xfrm rot="16200000">
            <a:off x="-828602" y="3356994"/>
            <a:ext cx="2736307" cy="720079"/>
          </a:xfrm>
          <a:prstGeom prst="rect">
            <a:avLst/>
          </a:prstGeom>
          <a:ln>
            <a:noFill/>
          </a:ln>
        </p:spPr>
        <p:txBody>
          <a:bodyPr lIns="0" tIns="0" rIns="18288" bIns="0" anchor="b">
            <a:normAutofit fontScale="90000" lnSpcReduction="20000"/>
            <a:scene3d>
              <a:camera prst="orthographicFront"/>
              <a:lightRig rig="freezing" dir="t">
                <a:rot lat="0" lon="0" rev="5640000"/>
              </a:lightRig>
            </a:scene3d>
            <a:sp3d prstMaterial="flat">
              <a:bevelT w="38100" h="38100"/>
              <a:contourClr>
                <a:schemeClr val="tx2"/>
              </a:contourClr>
            </a:sp3d>
          </a:bodyPr>
          <a:lstStyle/>
          <a:p>
            <a:pPr algn="r" fontAlgn="auto">
              <a:spcAft>
                <a:spcPts val="0"/>
              </a:spcAft>
              <a:defRPr/>
            </a:pPr>
            <a:r>
              <a:rPr lang="nl-NL" sz="3100" b="1">
                <a:solidFill>
                  <a:schemeClr val="bg1"/>
                </a:solidFill>
                <a:effectLst>
                  <a:outerShdw blurRad="38100" dist="25400" dir="5400000" algn="tl" rotWithShape="0">
                    <a:srgbClr val="000000">
                      <a:alpha val="43000"/>
                    </a:srgbClr>
                  </a:outerShdw>
                </a:effectLst>
                <a:latin typeface="+mj-lt"/>
                <a:ea typeface="+mj-ea"/>
                <a:cs typeface="+mj-cs"/>
              </a:rPr>
              <a:t>Les 1 Op weg naar</a:t>
            </a:r>
            <a:r>
              <a:rPr lang="nl-NL" sz="2800" b="1">
                <a:solidFill>
                  <a:schemeClr val="bg1"/>
                </a:solidFill>
                <a:effectLst>
                  <a:outerShdw blurRad="38100" dist="25400" dir="5400000" algn="tl" rotWithShape="0">
                    <a:srgbClr val="000000">
                      <a:alpha val="43000"/>
                    </a:srgbClr>
                  </a:outerShdw>
                </a:effectLst>
                <a:latin typeface="+mj-lt"/>
                <a:ea typeface="+mj-ea"/>
                <a:cs typeface="+mj-cs"/>
              </a:rPr>
              <a:t/>
            </a:r>
            <a:br>
              <a:rPr lang="nl-NL" sz="2800" b="1">
                <a:solidFill>
                  <a:schemeClr val="bg1"/>
                </a:solidFill>
                <a:effectLst>
                  <a:outerShdw blurRad="38100" dist="25400" dir="5400000" algn="tl" rotWithShape="0">
                    <a:srgbClr val="000000">
                      <a:alpha val="43000"/>
                    </a:srgbClr>
                  </a:outerShdw>
                </a:effectLst>
                <a:latin typeface="+mj-lt"/>
                <a:ea typeface="+mj-ea"/>
                <a:cs typeface="+mj-cs"/>
              </a:rPr>
            </a:br>
            <a:endParaRPr lang="nl-NL" sz="2800" b="1" dirty="0">
              <a:solidFill>
                <a:schemeClr val="bg1"/>
              </a:solidFill>
              <a:effectLst>
                <a:outerShdw blurRad="38100" dist="25400" dir="5400000" algn="tl" rotWithShape="0">
                  <a:srgbClr val="000000">
                    <a:alpha val="43000"/>
                  </a:srgbClr>
                </a:outerShdw>
              </a:effectLst>
              <a:latin typeface="+mj-lt"/>
              <a:ea typeface="+mj-ea"/>
              <a:cs typeface="+mj-cs"/>
            </a:endParaRPr>
          </a:p>
        </p:txBody>
      </p:sp>
      <p:pic>
        <p:nvPicPr>
          <p:cNvPr id="8196"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3100" dirty="0" smtClean="0">
                <a:solidFill>
                  <a:schemeClr val="bg1"/>
                </a:solidFill>
              </a:rPr>
              <a:t>Les 1 Op weg naar…</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3505200" y="3573016"/>
            <a:ext cx="3733800" cy="1512168"/>
          </a:xfrm>
        </p:spPr>
        <p:txBody>
          <a:bodyPr>
            <a:normAutofit/>
          </a:bodyPr>
          <a:lstStyle/>
          <a:p>
            <a:pPr marR="0" algn="l">
              <a:lnSpc>
                <a:spcPct val="80000"/>
              </a:lnSpc>
            </a:pPr>
            <a:r>
              <a:rPr lang="nl-NL" sz="4000" b="1" dirty="0" smtClean="0"/>
              <a:t>Het is aan jou</a:t>
            </a:r>
          </a:p>
        </p:txBody>
      </p:sp>
      <p:pic>
        <p:nvPicPr>
          <p:cNvPr id="51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838200"/>
            <a:ext cx="6080125" cy="1820863"/>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3100" dirty="0" smtClean="0">
                <a:solidFill>
                  <a:schemeClr val="bg1"/>
                </a:solidFill>
              </a:rPr>
              <a:t>Les 1 Op weg naar…</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1043608" y="2780928"/>
            <a:ext cx="6195392" cy="2304256"/>
          </a:xfrm>
        </p:spPr>
        <p:txBody>
          <a:bodyPr>
            <a:normAutofit/>
          </a:bodyPr>
          <a:lstStyle/>
          <a:p>
            <a:pPr marR="0" algn="l">
              <a:lnSpc>
                <a:spcPct val="80000"/>
              </a:lnSpc>
            </a:pPr>
            <a:r>
              <a:rPr lang="nl-NL" sz="2000" b="1" dirty="0" smtClean="0"/>
              <a:t>Wat doe ik hier vandaag?</a:t>
            </a:r>
          </a:p>
          <a:p>
            <a:pPr marR="0" algn="l">
              <a:lnSpc>
                <a:spcPct val="80000"/>
              </a:lnSpc>
            </a:pPr>
            <a:endParaRPr lang="nl-NL" sz="2000" dirty="0" smtClean="0"/>
          </a:p>
          <a:p>
            <a:pPr marR="0" algn="l">
              <a:lnSpc>
                <a:spcPct val="80000"/>
              </a:lnSpc>
              <a:buFont typeface="Arial" pitchFamily="34" charset="0"/>
              <a:buChar char="•"/>
            </a:pPr>
            <a:r>
              <a:rPr lang="nl-NL" sz="2000" dirty="0" smtClean="0"/>
              <a:t>Deze eerste les starten we met een snelle kennismaking</a:t>
            </a:r>
            <a:r>
              <a:rPr lang="nl-NL" sz="2000" dirty="0" smtClean="0"/>
              <a:t>.</a:t>
            </a:r>
            <a:endParaRPr lang="nl-NL" sz="2000" dirty="0" smtClean="0"/>
          </a:p>
          <a:p>
            <a:pPr marR="0" algn="l">
              <a:lnSpc>
                <a:spcPct val="80000"/>
              </a:lnSpc>
              <a:buFont typeface="Arial" pitchFamily="34" charset="0"/>
              <a:buChar char="•"/>
            </a:pPr>
            <a:r>
              <a:rPr lang="nl-NL" sz="2000" dirty="0" smtClean="0"/>
              <a:t>Ik denk erover na hoe ik het zou vinden om Jezus te ontmoeten</a:t>
            </a:r>
            <a:r>
              <a:rPr lang="nl-NL" sz="2000" dirty="0" smtClean="0"/>
              <a:t>.</a:t>
            </a:r>
          </a:p>
          <a:p>
            <a:pPr marR="0" algn="l">
              <a:lnSpc>
                <a:spcPct val="80000"/>
              </a:lnSpc>
              <a:buFont typeface="Arial" pitchFamily="34" charset="0"/>
              <a:buChar char="•"/>
            </a:pPr>
            <a:r>
              <a:rPr lang="nl-NL" sz="2000" dirty="0"/>
              <a:t>Ik vraag me af wat God te maken heeft met de plannen die ik heb voor mijn leven.</a:t>
            </a:r>
            <a:endParaRPr lang="nl-NL" sz="2000" dirty="0" smtClean="0"/>
          </a:p>
        </p:txBody>
      </p:sp>
      <p:pic>
        <p:nvPicPr>
          <p:cNvPr id="51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838200"/>
            <a:ext cx="6080125" cy="1820863"/>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3100" dirty="0" smtClean="0">
                <a:solidFill>
                  <a:schemeClr val="bg1"/>
                </a:solidFill>
              </a:rPr>
              <a:t>Les 1 Op weg naar…</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3505200" y="3429000"/>
            <a:ext cx="3733800" cy="1656184"/>
          </a:xfrm>
        </p:spPr>
        <p:txBody>
          <a:bodyPr>
            <a:normAutofit/>
          </a:bodyPr>
          <a:lstStyle/>
          <a:p>
            <a:pPr marR="0" algn="l">
              <a:lnSpc>
                <a:spcPct val="80000"/>
              </a:lnSpc>
            </a:pPr>
            <a:r>
              <a:rPr lang="nl-NL" sz="4000" b="1" dirty="0" err="1" smtClean="0"/>
              <a:t>Speeddating</a:t>
            </a:r>
            <a:endParaRPr lang="nl-NL" sz="4000" b="1" dirty="0" smtClean="0"/>
          </a:p>
        </p:txBody>
      </p:sp>
      <p:pic>
        <p:nvPicPr>
          <p:cNvPr id="51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838200"/>
            <a:ext cx="6080125" cy="1820863"/>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3100" dirty="0" smtClean="0">
                <a:solidFill>
                  <a:schemeClr val="bg1"/>
                </a:solidFill>
              </a:rPr>
              <a:t>Les 1 Op weg naar…</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3505200" y="3573016"/>
            <a:ext cx="3733800" cy="1512168"/>
          </a:xfrm>
        </p:spPr>
        <p:txBody>
          <a:bodyPr>
            <a:normAutofit/>
          </a:bodyPr>
          <a:lstStyle/>
          <a:p>
            <a:pPr marR="0" algn="l">
              <a:lnSpc>
                <a:spcPct val="80000"/>
              </a:lnSpc>
            </a:pPr>
            <a:r>
              <a:rPr lang="nl-NL" sz="4000" b="1" dirty="0" err="1" smtClean="0"/>
              <a:t>Catechi</a:t>
            </a:r>
            <a:r>
              <a:rPr lang="nl-NL" sz="4000" b="1" dirty="0" smtClean="0"/>
              <a:t>… wat?</a:t>
            </a:r>
          </a:p>
        </p:txBody>
      </p:sp>
      <p:pic>
        <p:nvPicPr>
          <p:cNvPr id="51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838200"/>
            <a:ext cx="6080125" cy="1820863"/>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3100" dirty="0" smtClean="0">
                <a:solidFill>
                  <a:schemeClr val="bg1"/>
                </a:solidFill>
              </a:rPr>
              <a:t>Les 1 Op weg naar…</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3505200" y="3429000"/>
            <a:ext cx="4379168" cy="1656184"/>
          </a:xfrm>
        </p:spPr>
        <p:txBody>
          <a:bodyPr>
            <a:normAutofit/>
          </a:bodyPr>
          <a:lstStyle/>
          <a:p>
            <a:pPr marR="0" algn="l">
              <a:lnSpc>
                <a:spcPct val="80000"/>
              </a:lnSpc>
            </a:pPr>
            <a:r>
              <a:rPr lang="nl-NL" sz="4000" b="1" dirty="0" smtClean="0"/>
              <a:t>Waar denk jij aan?</a:t>
            </a:r>
          </a:p>
        </p:txBody>
      </p:sp>
      <p:pic>
        <p:nvPicPr>
          <p:cNvPr id="51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838200"/>
            <a:ext cx="6080125" cy="1820863"/>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3100" dirty="0" smtClean="0">
                <a:solidFill>
                  <a:schemeClr val="bg1"/>
                </a:solidFill>
              </a:rPr>
              <a:t>Les 1 Op weg naar…</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2699792" y="3501008"/>
            <a:ext cx="5616624" cy="1584176"/>
          </a:xfrm>
        </p:spPr>
        <p:txBody>
          <a:bodyPr>
            <a:normAutofit/>
          </a:bodyPr>
          <a:lstStyle/>
          <a:p>
            <a:pPr marR="0" algn="l">
              <a:lnSpc>
                <a:spcPct val="80000"/>
              </a:lnSpc>
            </a:pPr>
            <a:r>
              <a:rPr lang="nl-NL" sz="4000" b="1" dirty="0" smtClean="0"/>
              <a:t>Stel: jij ontmoet Jezus!</a:t>
            </a:r>
          </a:p>
        </p:txBody>
      </p:sp>
      <p:pic>
        <p:nvPicPr>
          <p:cNvPr id="51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838200"/>
            <a:ext cx="6080125" cy="1820863"/>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080629" y="3104964"/>
            <a:ext cx="3240362" cy="720079"/>
          </a:xfrm>
        </p:spPr>
        <p:txBody>
          <a:bodyPr>
            <a:normAutofit fontScale="90000"/>
          </a:bodyPr>
          <a:lstStyle/>
          <a:p>
            <a:pPr fontAlgn="auto">
              <a:spcAft>
                <a:spcPts val="0"/>
              </a:spcAft>
              <a:defRPr/>
            </a:pPr>
            <a:r>
              <a:rPr lang="nl-NL" sz="3100" dirty="0" smtClean="0">
                <a:solidFill>
                  <a:schemeClr val="bg1"/>
                </a:solidFill>
              </a:rPr>
              <a:t>Les 1 Op weg naar…</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2555776" y="3429000"/>
            <a:ext cx="5904656" cy="1656184"/>
          </a:xfrm>
        </p:spPr>
        <p:txBody>
          <a:bodyPr>
            <a:normAutofit/>
          </a:bodyPr>
          <a:lstStyle/>
          <a:p>
            <a:pPr marR="0" algn="l">
              <a:lnSpc>
                <a:spcPct val="80000"/>
              </a:lnSpc>
            </a:pPr>
            <a:r>
              <a:rPr lang="nl-NL" sz="4000" b="1" dirty="0" smtClean="0"/>
              <a:t>Jezus is ook nu dichtbij!</a:t>
            </a:r>
          </a:p>
        </p:txBody>
      </p:sp>
      <p:pic>
        <p:nvPicPr>
          <p:cNvPr id="51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9600" y="838200"/>
            <a:ext cx="6080125" cy="1820863"/>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650" y="908050"/>
            <a:ext cx="7993063" cy="4197350"/>
          </a:xfrm>
        </p:spPr>
        <p:txBody>
          <a:bodyPr/>
          <a:lstStyle/>
          <a:p>
            <a:pPr marR="0"/>
            <a:r>
              <a:rPr lang="nl-NL" sz="1800" b="1" dirty="0" smtClean="0"/>
              <a:t>Lucas 24: 13-35</a:t>
            </a:r>
          </a:p>
          <a:p>
            <a:pPr marR="0" algn="l"/>
            <a:r>
              <a:rPr lang="nl-NL" sz="1800" dirty="0" smtClean="0"/>
              <a:t>13 Diezelfde dag gingen twee van de leerlingen op weg naar een dorp dat </a:t>
            </a:r>
            <a:r>
              <a:rPr lang="nl-NL" sz="1800" dirty="0" err="1" smtClean="0"/>
              <a:t>Emmaüs</a:t>
            </a:r>
            <a:r>
              <a:rPr lang="nl-NL" sz="1800" dirty="0" smtClean="0"/>
              <a:t> heet en zestig stadie van Jeruzalem verwijderd ligt. 14 Ze spraken met elkaar over alles wat er was voorgevallen. 15 Terwijl ze zo met elkaar in gesprek waren, kwam Jezus zelf naar hen toe en liep met hen mee, 16 maar hun blik werd vertroebeld, zodat ze hem niet herkenden. 17 Hij vroeg hun: </a:t>
            </a:r>
            <a:r>
              <a:rPr lang="nl-NL" altLang="en-US" sz="1800" dirty="0" smtClean="0"/>
              <a:t>‘</a:t>
            </a:r>
            <a:r>
              <a:rPr lang="nl-NL" sz="1800" dirty="0" smtClean="0"/>
              <a:t>Waar loopt u toch over te praten?</a:t>
            </a:r>
            <a:r>
              <a:rPr lang="nl-NL" altLang="en-US" sz="1800" dirty="0" smtClean="0"/>
              <a:t>’</a:t>
            </a:r>
            <a:r>
              <a:rPr lang="nl-NL" sz="1800" dirty="0" smtClean="0"/>
              <a:t> Daarop bleven ze somber gestemd staan. 18 Een van hen, </a:t>
            </a:r>
            <a:r>
              <a:rPr lang="nl-NL" sz="1800" dirty="0" err="1" smtClean="0"/>
              <a:t>dieKleopas</a:t>
            </a:r>
            <a:r>
              <a:rPr lang="nl-NL" sz="1800" dirty="0" smtClean="0"/>
              <a:t> heette, antwoordde: </a:t>
            </a:r>
            <a:r>
              <a:rPr lang="nl-NL" altLang="en-US" sz="1800" dirty="0" smtClean="0"/>
              <a:t>‘</a:t>
            </a:r>
            <a:r>
              <a:rPr lang="nl-NL" sz="1800" dirty="0" smtClean="0"/>
              <a:t>Bent u dan de enige vreemdeling in Jeruzalem die niet weet wat daar deze dagen gebeurd is?</a:t>
            </a:r>
            <a:r>
              <a:rPr lang="nl-NL" altLang="en-US" sz="1800" dirty="0" smtClean="0"/>
              <a:t>’</a:t>
            </a:r>
            <a:r>
              <a:rPr lang="nl-NL" sz="1800" dirty="0" smtClean="0"/>
              <a:t> 19 Jezus vroeg hun: </a:t>
            </a:r>
            <a:r>
              <a:rPr lang="nl-NL" altLang="en-US" sz="1800" dirty="0" smtClean="0"/>
              <a:t>‘</a:t>
            </a:r>
            <a:r>
              <a:rPr lang="nl-NL" sz="1800" dirty="0" smtClean="0"/>
              <a:t>Wat dan?</a:t>
            </a:r>
            <a:r>
              <a:rPr lang="nl-NL" altLang="en-US" sz="1800" dirty="0" smtClean="0"/>
              <a:t>’</a:t>
            </a:r>
            <a:r>
              <a:rPr lang="nl-NL" sz="1800" dirty="0" smtClean="0"/>
              <a:t> Ze antwoordden: </a:t>
            </a:r>
            <a:r>
              <a:rPr lang="nl-NL" altLang="en-US" sz="1800" dirty="0" smtClean="0"/>
              <a:t>‘</a:t>
            </a:r>
            <a:r>
              <a:rPr lang="nl-NL" sz="1800" dirty="0" smtClean="0"/>
              <a:t>Wat er gebeurd is met Jezus uit </a:t>
            </a:r>
            <a:r>
              <a:rPr lang="nl-NL" sz="1800" dirty="0" err="1" smtClean="0"/>
              <a:t>Nazaret</a:t>
            </a:r>
            <a:r>
              <a:rPr lang="nl-NL" sz="1800" dirty="0" smtClean="0"/>
              <a:t>, een machtig profeet in woord en daad in de ogen van God en van het hele volk. 20 Onze hogepriesters en leiders hebben hem ter dood laten veroordelen en laten kruisigen. 21 Wij leefden in de hoop dat hij degene was die Israël zou bevrijden, maar inmiddels is het de derde dag sinds dit alles gebeurd is. </a:t>
            </a:r>
          </a:p>
          <a:p>
            <a:pPr marR="0" algn="l"/>
            <a:endParaRPr lang="nl-NL" sz="1800" dirty="0" smtClean="0">
              <a:solidFill>
                <a:schemeClr val="bg1"/>
              </a:solidFill>
            </a:endParaRPr>
          </a:p>
        </p:txBody>
      </p:sp>
      <p:pic>
        <p:nvPicPr>
          <p:cNvPr id="614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76825" y="5726113"/>
            <a:ext cx="3779838" cy="1131887"/>
          </a:xfrm>
          <a:prstGeom prst="rect">
            <a:avLst/>
          </a:prstGeom>
          <a:noFill/>
          <a:ln w="9525">
            <a:noFill/>
            <a:miter lim="800000"/>
            <a:headEnd/>
            <a:tailEnd/>
          </a:ln>
        </p:spPr>
      </p:pic>
      <p:sp>
        <p:nvSpPr>
          <p:cNvPr id="7" name="Titel 1"/>
          <p:cNvSpPr txBox="1">
            <a:spLocks/>
          </p:cNvSpPr>
          <p:nvPr/>
        </p:nvSpPr>
        <p:spPr>
          <a:xfrm rot="16200000">
            <a:off x="-828602" y="3356994"/>
            <a:ext cx="2736307" cy="720079"/>
          </a:xfrm>
          <a:prstGeom prst="rect">
            <a:avLst/>
          </a:prstGeom>
          <a:ln>
            <a:noFill/>
          </a:ln>
        </p:spPr>
        <p:txBody>
          <a:bodyPr lIns="0" tIns="0" rIns="18288" bIns="0" anchor="b">
            <a:normAutofit fontScale="90000" lnSpcReduction="20000"/>
            <a:scene3d>
              <a:camera prst="orthographicFront"/>
              <a:lightRig rig="freezing" dir="t">
                <a:rot lat="0" lon="0" rev="5640000"/>
              </a:lightRig>
            </a:scene3d>
            <a:sp3d prstMaterial="flat">
              <a:bevelT w="38100" h="38100"/>
              <a:contourClr>
                <a:schemeClr val="tx2"/>
              </a:contourClr>
            </a:sp3d>
          </a:bodyPr>
          <a:lstStyle/>
          <a:p>
            <a:pPr algn="r" fontAlgn="auto">
              <a:spcAft>
                <a:spcPts val="0"/>
              </a:spcAft>
              <a:defRPr/>
            </a:pPr>
            <a:r>
              <a:rPr lang="nl-NL" sz="3100" b="1">
                <a:solidFill>
                  <a:schemeClr val="bg1"/>
                </a:solidFill>
                <a:effectLst>
                  <a:outerShdw blurRad="38100" dist="25400" dir="5400000" algn="tl" rotWithShape="0">
                    <a:srgbClr val="000000">
                      <a:alpha val="43000"/>
                    </a:srgbClr>
                  </a:outerShdw>
                </a:effectLst>
                <a:latin typeface="+mj-lt"/>
                <a:ea typeface="+mj-ea"/>
                <a:cs typeface="+mj-cs"/>
              </a:rPr>
              <a:t>Les 1 Op weg naar</a:t>
            </a:r>
            <a:r>
              <a:rPr lang="nl-NL" sz="2800" b="1">
                <a:solidFill>
                  <a:schemeClr val="bg1"/>
                </a:solidFill>
                <a:effectLst>
                  <a:outerShdw blurRad="38100" dist="25400" dir="5400000" algn="tl" rotWithShape="0">
                    <a:srgbClr val="000000">
                      <a:alpha val="43000"/>
                    </a:srgbClr>
                  </a:outerShdw>
                </a:effectLst>
                <a:latin typeface="+mj-lt"/>
                <a:ea typeface="+mj-ea"/>
                <a:cs typeface="+mj-cs"/>
              </a:rPr>
              <a:t/>
            </a:r>
            <a:br>
              <a:rPr lang="nl-NL" sz="2800" b="1">
                <a:solidFill>
                  <a:schemeClr val="bg1"/>
                </a:solidFill>
                <a:effectLst>
                  <a:outerShdw blurRad="38100" dist="25400" dir="5400000" algn="tl" rotWithShape="0">
                    <a:srgbClr val="000000">
                      <a:alpha val="43000"/>
                    </a:srgbClr>
                  </a:outerShdw>
                </a:effectLst>
                <a:latin typeface="+mj-lt"/>
                <a:ea typeface="+mj-ea"/>
                <a:cs typeface="+mj-cs"/>
              </a:rPr>
            </a:br>
            <a:endParaRPr lang="nl-NL" sz="2800" b="1" dirty="0">
              <a:solidFill>
                <a:schemeClr val="bg1"/>
              </a:solidFill>
              <a:effectLst>
                <a:outerShdw blurRad="38100" dist="25400" dir="5400000" algn="tl" rotWithShape="0">
                  <a:srgbClr val="000000">
                    <a:alpha val="43000"/>
                  </a:srgbClr>
                </a:outerShdw>
              </a:effectLst>
              <a:latin typeface="+mj-lt"/>
              <a:ea typeface="+mj-ea"/>
              <a:cs typeface="+mj-cs"/>
            </a:endParaRPr>
          </a:p>
        </p:txBody>
      </p:sp>
      <p:pic>
        <p:nvPicPr>
          <p:cNvPr id="614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685800" y="1219200"/>
            <a:ext cx="7993063" cy="3359150"/>
          </a:xfrm>
        </p:spPr>
        <p:txBody>
          <a:bodyPr/>
          <a:lstStyle/>
          <a:p>
            <a:pPr marR="0"/>
            <a:r>
              <a:rPr lang="nl-NL" sz="1800" b="1" dirty="0" smtClean="0"/>
              <a:t>Lucas 24: 13-35</a:t>
            </a:r>
          </a:p>
          <a:p>
            <a:pPr marR="0" algn="l"/>
            <a:r>
              <a:rPr lang="nl-NL" sz="1800" dirty="0" smtClean="0"/>
              <a:t>22 Bovendien hebben enkele vrouwen uit ons midden ons in verwarring gebracht. Toen ze vanmorgen vroeg naar het graf gingen, 23 vonden ze zijn lichaam daar niet en ze kwamen zeggen dat er engelen aan hen waren verschenen. De engelen zeiden dat hij leeft. 24 Een paar van ons zijn toen ook naar het graf gegaan en troffen het aan zoals de vrouwen hadden gezegd, maar Jezus zagen ze niet.</a:t>
            </a:r>
            <a:r>
              <a:rPr lang="nl-NL" altLang="en-US" sz="1800" dirty="0" smtClean="0"/>
              <a:t>’</a:t>
            </a:r>
            <a:r>
              <a:rPr lang="nl-NL" sz="1800" dirty="0" smtClean="0"/>
              <a:t> 25 Toen zei hij tegen hen: </a:t>
            </a:r>
            <a:r>
              <a:rPr lang="nl-NL" altLang="en-US" sz="1800" dirty="0" smtClean="0"/>
              <a:t>‘</a:t>
            </a:r>
            <a:r>
              <a:rPr lang="nl-NL" sz="1800" dirty="0" smtClean="0"/>
              <a:t>Hebt u dan zo weinig verstand en bent u zo traag van begrip dat u niet gelooft in alles wat de profeten gezegd hebben? 26 Moest de </a:t>
            </a:r>
            <a:r>
              <a:rPr lang="nl-NL" sz="1800" dirty="0" err="1" smtClean="0"/>
              <a:t>messias</a:t>
            </a:r>
            <a:r>
              <a:rPr lang="nl-NL" sz="1800" dirty="0" smtClean="0"/>
              <a:t> al dat lijden niet ondergaan om zijn glorie binnen te gaan?</a:t>
            </a:r>
            <a:r>
              <a:rPr lang="nl-NL" altLang="en-US" sz="1800" dirty="0" smtClean="0"/>
              <a:t>’</a:t>
            </a:r>
            <a:r>
              <a:rPr lang="nl-NL" sz="1800" dirty="0" smtClean="0"/>
              <a:t> 27 Daarna verklaarde hij hun wat er in al de Schriften over hem geschreven stond, en hij begon bij Mozes en de Profeten. </a:t>
            </a:r>
            <a:endParaRPr lang="nl-NL" sz="5200" dirty="0" smtClean="0">
              <a:solidFill>
                <a:schemeClr val="bg1"/>
              </a:solidFill>
            </a:endParaRPr>
          </a:p>
        </p:txBody>
      </p:sp>
      <p:pic>
        <p:nvPicPr>
          <p:cNvPr id="717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76825" y="5726113"/>
            <a:ext cx="3779838" cy="1131887"/>
          </a:xfrm>
          <a:prstGeom prst="rect">
            <a:avLst/>
          </a:prstGeom>
          <a:noFill/>
          <a:ln w="9525">
            <a:noFill/>
            <a:miter lim="800000"/>
            <a:headEnd/>
            <a:tailEnd/>
          </a:ln>
        </p:spPr>
      </p:pic>
      <p:sp>
        <p:nvSpPr>
          <p:cNvPr id="7" name="Titel 1"/>
          <p:cNvSpPr txBox="1">
            <a:spLocks/>
          </p:cNvSpPr>
          <p:nvPr/>
        </p:nvSpPr>
        <p:spPr>
          <a:xfrm rot="16200000">
            <a:off x="-828602" y="3356994"/>
            <a:ext cx="2736307" cy="720079"/>
          </a:xfrm>
          <a:prstGeom prst="rect">
            <a:avLst/>
          </a:prstGeom>
          <a:ln>
            <a:noFill/>
          </a:ln>
        </p:spPr>
        <p:txBody>
          <a:bodyPr lIns="0" tIns="0" rIns="18288" bIns="0" anchor="b">
            <a:normAutofit fontScale="90000" lnSpcReduction="20000"/>
            <a:scene3d>
              <a:camera prst="orthographicFront"/>
              <a:lightRig rig="freezing" dir="t">
                <a:rot lat="0" lon="0" rev="5640000"/>
              </a:lightRig>
            </a:scene3d>
            <a:sp3d prstMaterial="flat">
              <a:bevelT w="38100" h="38100"/>
              <a:contourClr>
                <a:schemeClr val="tx2"/>
              </a:contourClr>
            </a:sp3d>
          </a:bodyPr>
          <a:lstStyle/>
          <a:p>
            <a:pPr algn="r" fontAlgn="auto">
              <a:spcAft>
                <a:spcPts val="0"/>
              </a:spcAft>
              <a:defRPr/>
            </a:pPr>
            <a:r>
              <a:rPr lang="nl-NL" sz="3100" b="1">
                <a:solidFill>
                  <a:schemeClr val="bg1"/>
                </a:solidFill>
                <a:effectLst>
                  <a:outerShdw blurRad="38100" dist="25400" dir="5400000" algn="tl" rotWithShape="0">
                    <a:srgbClr val="000000">
                      <a:alpha val="43000"/>
                    </a:srgbClr>
                  </a:outerShdw>
                </a:effectLst>
                <a:latin typeface="+mj-lt"/>
                <a:ea typeface="+mj-ea"/>
                <a:cs typeface="+mj-cs"/>
              </a:rPr>
              <a:t>Les 1 Op weg naar</a:t>
            </a:r>
            <a:r>
              <a:rPr lang="nl-NL" sz="2800" b="1">
                <a:solidFill>
                  <a:schemeClr val="bg1"/>
                </a:solidFill>
                <a:effectLst>
                  <a:outerShdw blurRad="38100" dist="25400" dir="5400000" algn="tl" rotWithShape="0">
                    <a:srgbClr val="000000">
                      <a:alpha val="43000"/>
                    </a:srgbClr>
                  </a:outerShdw>
                </a:effectLst>
                <a:latin typeface="+mj-lt"/>
                <a:ea typeface="+mj-ea"/>
                <a:cs typeface="+mj-cs"/>
              </a:rPr>
              <a:t/>
            </a:r>
            <a:br>
              <a:rPr lang="nl-NL" sz="2800" b="1">
                <a:solidFill>
                  <a:schemeClr val="bg1"/>
                </a:solidFill>
                <a:effectLst>
                  <a:outerShdw blurRad="38100" dist="25400" dir="5400000" algn="tl" rotWithShape="0">
                    <a:srgbClr val="000000">
                      <a:alpha val="43000"/>
                    </a:srgbClr>
                  </a:outerShdw>
                </a:effectLst>
                <a:latin typeface="+mj-lt"/>
                <a:ea typeface="+mj-ea"/>
                <a:cs typeface="+mj-cs"/>
              </a:rPr>
            </a:br>
            <a:endParaRPr lang="nl-NL" sz="2800" b="1" dirty="0">
              <a:solidFill>
                <a:schemeClr val="bg1"/>
              </a:solidFill>
              <a:effectLst>
                <a:outerShdw blurRad="38100" dist="25400" dir="5400000" algn="tl" rotWithShape="0">
                  <a:srgbClr val="000000">
                    <a:alpha val="43000"/>
                  </a:srgbClr>
                </a:outerShdw>
              </a:effectLst>
              <a:latin typeface="+mj-lt"/>
              <a:ea typeface="+mj-ea"/>
              <a:cs typeface="+mj-cs"/>
            </a:endParaRPr>
          </a:p>
        </p:txBody>
      </p:sp>
      <p:pic>
        <p:nvPicPr>
          <p:cNvPr id="717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145</TotalTime>
  <Words>859</Words>
  <Application>Microsoft Office PowerPoint</Application>
  <PresentationFormat>Diavoorstelling (4:3)</PresentationFormat>
  <Paragraphs>63</Paragraphs>
  <Slides>14</Slides>
  <Notes>14</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Stroom</vt:lpstr>
      <vt:lpstr> </vt:lpstr>
      <vt:lpstr>Les 1 Op weg naar… </vt:lpstr>
      <vt:lpstr>Les 1 Op weg naar… </vt:lpstr>
      <vt:lpstr>Les 1 Op weg naar… </vt:lpstr>
      <vt:lpstr>Les 1 Op weg naar… </vt:lpstr>
      <vt:lpstr>Les 1 Op weg naar… </vt:lpstr>
      <vt:lpstr>Les 1 Op weg naar… </vt:lpstr>
      <vt:lpstr>PowerPoint-presentatie</vt:lpstr>
      <vt:lpstr>PowerPoint-presentatie</vt:lpstr>
      <vt:lpstr>PowerPoint-presentatie</vt:lpstr>
      <vt:lpstr>PowerPoint-presentatie</vt:lpstr>
      <vt:lpstr>Les 1 Op weg naar… </vt:lpstr>
      <vt:lpstr>PowerPoint-presentatie</vt:lpstr>
      <vt:lpstr>Les 1 Op weg naar…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27</cp:revision>
  <dcterms:created xsi:type="dcterms:W3CDTF">2011-08-15T13:01:05Z</dcterms:created>
  <dcterms:modified xsi:type="dcterms:W3CDTF">2015-07-13T13:14:04Z</dcterms:modified>
</cp:coreProperties>
</file>