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2" r:id="rId4"/>
    <p:sldId id="263" r:id="rId5"/>
    <p:sldId id="264" r:id="rId6"/>
    <p:sldId id="265" r:id="rId7"/>
    <p:sldId id="257" r:id="rId8"/>
    <p:sldId id="266" r:id="rId9"/>
    <p:sldId id="267" r:id="rId10"/>
    <p:sldId id="268" r:id="rId11"/>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lvl1pPr>
              <a:defRPr/>
            </a:lvl1pPr>
          </a:lstStyle>
          <a:p>
            <a:pPr>
              <a:defRPr/>
            </a:pPr>
            <a:fld id="{19A7E9CB-24FF-4043-B880-FA5D15877716}" type="datetimeFigureOut">
              <a:rPr lang="nl-NL"/>
              <a:pPr>
                <a:defRPr/>
              </a:pPr>
              <a:t>17-3-2014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2B6BB32C-FE79-41D9-8F88-8E1E9F98E836}" type="slidenum">
              <a:rPr lang="nl-NL"/>
              <a:pPr>
                <a:defRPr/>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59F456AF-A9FB-4621-81D4-249EDA782D17}" type="datetimeFigureOut">
              <a:rPr lang="nl-NL"/>
              <a:pPr>
                <a:defRPr/>
              </a:pPr>
              <a:t>17-3-2014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CBDC617E-08C2-453D-84C6-42E9B2AF1971}"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8B58BA63-388A-4675-8D75-99793D261B4C}" type="datetimeFigureOut">
              <a:rPr lang="nl-NL"/>
              <a:pPr>
                <a:defRPr/>
              </a:pPr>
              <a:t>17-3-2014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789B34F9-D3A6-493C-A38F-8F49CF4878B6}"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C3984791-ECC9-4617-82FF-5A772019788B}" type="datetimeFigureOut">
              <a:rPr lang="nl-NL"/>
              <a:pPr>
                <a:defRPr/>
              </a:pPr>
              <a:t>17-3-2014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D698AF4B-BAD5-4F1C-85FD-0F39CA56C6F4}"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pPr>
              <a:defRPr/>
            </a:pPr>
            <a:fld id="{793BE603-CF13-46A1-9804-2756B6514E32}" type="datetimeFigureOut">
              <a:rPr lang="nl-NL"/>
              <a:pPr>
                <a:defRPr/>
              </a:pPr>
              <a:t>17-3-2014</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endParaRPr lang="nl-NL"/>
          </a:p>
        </p:txBody>
      </p:sp>
      <p:sp>
        <p:nvSpPr>
          <p:cNvPr id="6" name="Tijdelijke aanduiding voor dianummer 5"/>
          <p:cNvSpPr>
            <a:spLocks noGrp="1"/>
          </p:cNvSpPr>
          <p:nvPr>
            <p:ph type="sldNum" sz="quarter" idx="12"/>
          </p:nvPr>
        </p:nvSpPr>
        <p:spPr/>
        <p:txBody>
          <a:bodyPr/>
          <a:lstStyle>
            <a:lvl1pPr>
              <a:defRPr/>
            </a:lvl1pPr>
          </a:lstStyle>
          <a:p>
            <a:pPr>
              <a:defRPr/>
            </a:pPr>
            <a:fld id="{E9F12E6C-4CAA-45CE-832B-610411B2ED0F}" type="slidenum">
              <a:rPr lang="nl-NL"/>
              <a:pPr>
                <a:defRPr/>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pPr>
              <a:defRPr/>
            </a:pPr>
            <a:fld id="{04187B43-5DFF-4C3A-B86D-17D1C38DE5B5}" type="datetimeFigureOut">
              <a:rPr lang="nl-NL"/>
              <a:pPr>
                <a:defRPr/>
              </a:pPr>
              <a:t>17-3-2014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86EA4FBF-503D-4ECD-AA65-40E1C917B708}"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pPr>
              <a:defRPr/>
            </a:pPr>
            <a:fld id="{C0AA1BD6-A856-4341-9E90-E1973BE6532C}" type="datetimeFigureOut">
              <a:rPr lang="nl-NL"/>
              <a:pPr>
                <a:defRPr/>
              </a:pPr>
              <a:t>17-3-2014</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endParaRPr lang="nl-NL"/>
          </a:p>
        </p:txBody>
      </p:sp>
      <p:sp>
        <p:nvSpPr>
          <p:cNvPr id="9" name="Tijdelijke aanduiding voor dianummer 5"/>
          <p:cNvSpPr>
            <a:spLocks noGrp="1"/>
          </p:cNvSpPr>
          <p:nvPr>
            <p:ph type="sldNum" sz="quarter" idx="12"/>
          </p:nvPr>
        </p:nvSpPr>
        <p:spPr/>
        <p:txBody>
          <a:bodyPr/>
          <a:lstStyle>
            <a:lvl1pPr>
              <a:defRPr/>
            </a:lvl1pPr>
          </a:lstStyle>
          <a:p>
            <a:pPr>
              <a:defRPr/>
            </a:pPr>
            <a:fld id="{AA66E96E-AC6B-4EA5-9C47-DA6EB0CC35E3}"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3"/>
          <p:cNvSpPr>
            <a:spLocks noGrp="1"/>
          </p:cNvSpPr>
          <p:nvPr>
            <p:ph type="dt" sz="half" idx="10"/>
          </p:nvPr>
        </p:nvSpPr>
        <p:spPr/>
        <p:txBody>
          <a:bodyPr/>
          <a:lstStyle>
            <a:lvl1pPr>
              <a:defRPr/>
            </a:lvl1pPr>
          </a:lstStyle>
          <a:p>
            <a:pPr>
              <a:defRPr/>
            </a:pPr>
            <a:fld id="{59145F56-70F5-4259-ABC8-8659EFCDCC07}" type="datetimeFigureOut">
              <a:rPr lang="nl-NL"/>
              <a:pPr>
                <a:defRPr/>
              </a:pPr>
              <a:t>17-3-2014</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endParaRPr lang="nl-NL"/>
          </a:p>
        </p:txBody>
      </p:sp>
      <p:sp>
        <p:nvSpPr>
          <p:cNvPr id="5" name="Tijdelijke aanduiding voor dianummer 5"/>
          <p:cNvSpPr>
            <a:spLocks noGrp="1"/>
          </p:cNvSpPr>
          <p:nvPr>
            <p:ph type="sldNum" sz="quarter" idx="12"/>
          </p:nvPr>
        </p:nvSpPr>
        <p:spPr/>
        <p:txBody>
          <a:bodyPr/>
          <a:lstStyle>
            <a:lvl1pPr>
              <a:defRPr/>
            </a:lvl1pPr>
          </a:lstStyle>
          <a:p>
            <a:pPr>
              <a:defRPr/>
            </a:pPr>
            <a:fld id="{C8600BBF-27C3-4B62-94F6-D967BF4EFE59}"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pPr>
              <a:defRPr/>
            </a:pPr>
            <a:fld id="{83F75F6D-5628-4050-8A31-7FCB29EDB931}" type="datetimeFigureOut">
              <a:rPr lang="nl-NL"/>
              <a:pPr>
                <a:defRPr/>
              </a:pPr>
              <a:t>17-3-2014</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endParaRPr lang="nl-NL"/>
          </a:p>
        </p:txBody>
      </p:sp>
      <p:sp>
        <p:nvSpPr>
          <p:cNvPr id="4" name="Tijdelijke aanduiding voor dianummer 5"/>
          <p:cNvSpPr>
            <a:spLocks noGrp="1"/>
          </p:cNvSpPr>
          <p:nvPr>
            <p:ph type="sldNum" sz="quarter" idx="12"/>
          </p:nvPr>
        </p:nvSpPr>
        <p:spPr/>
        <p:txBody>
          <a:bodyPr/>
          <a:lstStyle>
            <a:lvl1pPr>
              <a:defRPr/>
            </a:lvl1pPr>
          </a:lstStyle>
          <a:p>
            <a:pPr>
              <a:defRPr/>
            </a:pPr>
            <a:fld id="{D368879C-9661-4CD5-A815-B5251C532B1F}"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3040C1CC-A7CF-4E3B-895B-C1F0044AAE6F}" type="datetimeFigureOut">
              <a:rPr lang="nl-NL"/>
              <a:pPr>
                <a:defRPr/>
              </a:pPr>
              <a:t>17-3-2014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08CB931F-F926-4D65-BEB7-1AC1C968FE91}"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8E44E4E2-ADD7-41E8-AA8D-5A8F0EC4764E}" type="datetimeFigureOut">
              <a:rPr lang="nl-NL"/>
              <a:pPr>
                <a:defRPr/>
              </a:pPr>
              <a:t>17-3-2014</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endParaRPr lang="nl-NL"/>
          </a:p>
        </p:txBody>
      </p:sp>
      <p:sp>
        <p:nvSpPr>
          <p:cNvPr id="7" name="Tijdelijke aanduiding voor dianummer 5"/>
          <p:cNvSpPr>
            <a:spLocks noGrp="1"/>
          </p:cNvSpPr>
          <p:nvPr>
            <p:ph type="sldNum" sz="quarter" idx="12"/>
          </p:nvPr>
        </p:nvSpPr>
        <p:spPr/>
        <p:txBody>
          <a:bodyPr/>
          <a:lstStyle>
            <a:lvl1pPr>
              <a:defRPr/>
            </a:lvl1pPr>
          </a:lstStyle>
          <a:p>
            <a:pPr>
              <a:defRPr/>
            </a:pPr>
            <a:fld id="{7BF91E55-4D1C-4F3C-B2F7-A37F723BA15C}" type="slidenum">
              <a:rPr lang="nl-NL"/>
              <a:pPr>
                <a:defRPr/>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B70FA84-679A-42B8-BFB2-9DC0434DE098}" type="datetimeFigureOut">
              <a:rPr lang="nl-NL"/>
              <a:pPr>
                <a:defRPr/>
              </a:pPr>
              <a:t>17-3-2014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499F846-144F-4F2B-AE9A-00F4275CDE0E}"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2051720" y="3573016"/>
            <a:ext cx="6552728" cy="2328664"/>
          </a:xfrm>
        </p:spPr>
        <p:txBody>
          <a:bodyPr rtlCol="0">
            <a:normAutofit/>
          </a:bodyPr>
          <a:lstStyle/>
          <a:p>
            <a:pPr algn="l" eaLnBrk="1" fontAlgn="auto" hangingPunct="1">
              <a:spcAft>
                <a:spcPts val="0"/>
              </a:spcAft>
              <a:buFont typeface="Arial" pitchFamily="34" charset="0"/>
              <a:buNone/>
              <a:defRPr/>
            </a:pPr>
            <a:r>
              <a:rPr lang="nl-NL" sz="2400" dirty="0" smtClean="0">
                <a:solidFill>
                  <a:schemeClr val="tx1"/>
                </a:solidFill>
              </a:rPr>
              <a:t>Wie is God? Kun je Hem eigenlijk wel kennen? </a:t>
            </a:r>
          </a:p>
          <a:p>
            <a:pPr algn="l" eaLnBrk="1" fontAlgn="auto" hangingPunct="1">
              <a:spcAft>
                <a:spcPts val="0"/>
              </a:spcAft>
              <a:buFont typeface="Arial" pitchFamily="34" charset="0"/>
              <a:buNone/>
              <a:defRPr/>
            </a:pPr>
            <a:r>
              <a:rPr lang="nl-NL" sz="2400" dirty="0" smtClean="0">
                <a:solidFill>
                  <a:schemeClr val="tx1"/>
                </a:solidFill>
              </a:rPr>
              <a:t>En wat merk je van Hem? Hierover gaan de eerste drie lessen.</a:t>
            </a:r>
            <a:endParaRPr lang="nl-NL" sz="2400" dirty="0">
              <a:solidFill>
                <a:schemeClr val="tx1"/>
              </a:solidFill>
            </a:endParaRPr>
          </a:p>
        </p:txBody>
      </p:sp>
      <p:pic>
        <p:nvPicPr>
          <p:cNvPr id="2051" name="Picture 3" descr="C:\Users\Eric\Dropbox\Herziening Follow Up deel 5\Map 7 Illustraties en foto's (deadline 30-11-12)\Les 1\1-d.jpg"/>
          <p:cNvPicPr>
            <a:picLocks noChangeAspect="1" noChangeArrowheads="1"/>
          </p:cNvPicPr>
          <p:nvPr/>
        </p:nvPicPr>
        <p:blipFill>
          <a:blip r:embed="rId2" cstate="print"/>
          <a:srcRect/>
          <a:stretch>
            <a:fillRect/>
          </a:stretch>
        </p:blipFill>
        <p:spPr bwMode="auto">
          <a:xfrm>
            <a:off x="5940152" y="404664"/>
            <a:ext cx="2771775" cy="1847850"/>
          </a:xfrm>
          <a:prstGeom prst="rect">
            <a:avLst/>
          </a:prstGeom>
          <a:noFill/>
          <a:ln w="9525">
            <a:noFill/>
            <a:miter lim="800000"/>
            <a:headEnd/>
            <a:tailEnd/>
          </a:ln>
        </p:spPr>
      </p:pic>
      <p:sp>
        <p:nvSpPr>
          <p:cNvPr id="11" name="Titel 1"/>
          <p:cNvSpPr txBox="1">
            <a:spLocks/>
          </p:cNvSpPr>
          <p:nvPr/>
        </p:nvSpPr>
        <p:spPr>
          <a:xfrm>
            <a:off x="1907704" y="1196752"/>
            <a:ext cx="6264696" cy="2088232"/>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nl-NL" sz="7200" b="1" dirty="0" smtClean="0">
                <a:solidFill>
                  <a:schemeClr val="tx2">
                    <a:lumMod val="75000"/>
                  </a:schemeClr>
                </a:solidFill>
              </a:rPr>
              <a:t>Blok I</a:t>
            </a:r>
          </a:p>
          <a:p>
            <a:pPr algn="l" fontAlgn="auto">
              <a:spcAft>
                <a:spcPts val="0"/>
              </a:spcAft>
              <a:defRPr/>
            </a:pPr>
            <a:r>
              <a:rPr lang="nl-NL" sz="7200" b="1" dirty="0" smtClean="0">
                <a:solidFill>
                  <a:schemeClr val="tx2">
                    <a:lumMod val="75000"/>
                  </a:schemeClr>
                </a:solidFill>
              </a:rPr>
              <a:t>God ontmoeten</a:t>
            </a:r>
            <a:endParaRPr lang="nl-NL" sz="7200" b="1" dirty="0">
              <a:solidFill>
                <a:schemeClr val="tx2">
                  <a:lumMod val="75000"/>
                </a:schemeClr>
              </a:solidFill>
            </a:endParaRPr>
          </a:p>
        </p:txBody>
      </p:sp>
      <p:pic>
        <p:nvPicPr>
          <p:cNvPr id="2053" name="Afbeelding 3"/>
          <p:cNvPicPr>
            <a:picLocks noChangeAspect="1"/>
          </p:cNvPicPr>
          <p:nvPr/>
        </p:nvPicPr>
        <p:blipFill>
          <a:blip r:embed="rId3" cstate="print"/>
          <a:srcRect/>
          <a:stretch>
            <a:fillRect/>
          </a:stretch>
        </p:blipFill>
        <p:spPr bwMode="auto">
          <a:xfrm>
            <a:off x="107950" y="4652963"/>
            <a:ext cx="1368425" cy="2090737"/>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1547663" y="2708920"/>
            <a:ext cx="3888433" cy="648072"/>
          </a:xfrm>
        </p:spPr>
        <p:txBody>
          <a:bodyPr rtlCol="0">
            <a:normAutofit fontScale="92500" lnSpcReduction="10000"/>
          </a:bodyPr>
          <a:lstStyle/>
          <a:p>
            <a:pPr algn="l" eaLnBrk="1" fontAlgn="auto" hangingPunct="1">
              <a:spcAft>
                <a:spcPts val="0"/>
              </a:spcAft>
              <a:buFont typeface="Arial" pitchFamily="34" charset="0"/>
              <a:buNone/>
              <a:defRPr/>
            </a:pPr>
            <a:r>
              <a:rPr lang="nl-NL" sz="4000" b="1" dirty="0" err="1" smtClean="0">
                <a:solidFill>
                  <a:schemeClr val="tx1"/>
                </a:solidFill>
              </a:rPr>
              <a:t>Drie-in-één</a:t>
            </a:r>
            <a:endParaRPr lang="nl-NL" sz="4000" b="1" dirty="0">
              <a:solidFill>
                <a:schemeClr val="tx1"/>
              </a:solidFill>
            </a:endParaRPr>
          </a:p>
        </p:txBody>
      </p:sp>
      <p:pic>
        <p:nvPicPr>
          <p:cNvPr id="2051" name="Picture 3" descr="C:\Users\Eric\Dropbox\Herziening Follow Up deel 5\Map 7 Illustraties en foto's (deadline 30-11-12)\Les 1\1-d.jpg"/>
          <p:cNvPicPr>
            <a:picLocks noChangeAspect="1" noChangeArrowheads="1"/>
          </p:cNvPicPr>
          <p:nvPr/>
        </p:nvPicPr>
        <p:blipFill>
          <a:blip r:embed="rId2" cstate="print"/>
          <a:srcRect/>
          <a:stretch>
            <a:fillRect/>
          </a:stretch>
        </p:blipFill>
        <p:spPr bwMode="auto">
          <a:xfrm>
            <a:off x="6084168" y="1340768"/>
            <a:ext cx="2771775" cy="1847850"/>
          </a:xfrm>
          <a:prstGeom prst="rect">
            <a:avLst/>
          </a:prstGeom>
          <a:noFill/>
          <a:ln w="9525">
            <a:noFill/>
            <a:miter lim="800000"/>
            <a:headEnd/>
            <a:tailEnd/>
          </a:ln>
        </p:spPr>
      </p:pic>
      <p:sp>
        <p:nvSpPr>
          <p:cNvPr id="11" name="Titel 1"/>
          <p:cNvSpPr txBox="1">
            <a:spLocks/>
          </p:cNvSpPr>
          <p:nvPr/>
        </p:nvSpPr>
        <p:spPr>
          <a:xfrm>
            <a:off x="5965825" y="549275"/>
            <a:ext cx="3008313" cy="647700"/>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nl-NL" sz="2800" b="1" dirty="0" smtClean="0">
                <a:solidFill>
                  <a:schemeClr val="tx2">
                    <a:lumMod val="75000"/>
                  </a:schemeClr>
                </a:solidFill>
              </a:rPr>
              <a:t>Les 1 God kennen</a:t>
            </a:r>
            <a:endParaRPr lang="nl-NL" sz="2800" b="1" dirty="0">
              <a:solidFill>
                <a:schemeClr val="tx2">
                  <a:lumMod val="75000"/>
                </a:schemeClr>
              </a:solidFill>
            </a:endParaRPr>
          </a:p>
        </p:txBody>
      </p:sp>
      <p:pic>
        <p:nvPicPr>
          <p:cNvPr id="2053" name="Afbeelding 3"/>
          <p:cNvPicPr>
            <a:picLocks noChangeAspect="1"/>
          </p:cNvPicPr>
          <p:nvPr/>
        </p:nvPicPr>
        <p:blipFill>
          <a:blip r:embed="rId3" cstate="print"/>
          <a:srcRect/>
          <a:stretch>
            <a:fillRect/>
          </a:stretch>
        </p:blipFill>
        <p:spPr bwMode="auto">
          <a:xfrm>
            <a:off x="107950" y="4652963"/>
            <a:ext cx="1368425" cy="2090737"/>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467544" y="692696"/>
            <a:ext cx="5112567" cy="3600400"/>
          </a:xfrm>
        </p:spPr>
        <p:txBody>
          <a:bodyPr rtlCol="0">
            <a:normAutofit/>
          </a:bodyPr>
          <a:lstStyle/>
          <a:p>
            <a:pPr algn="l" eaLnBrk="1" fontAlgn="auto" hangingPunct="1">
              <a:spcAft>
                <a:spcPts val="0"/>
              </a:spcAft>
              <a:buFont typeface="Arial" pitchFamily="34" charset="0"/>
              <a:buNone/>
              <a:defRPr/>
            </a:pPr>
            <a:r>
              <a:rPr lang="nl-NL" sz="2400" b="1" dirty="0" smtClean="0">
                <a:solidFill>
                  <a:schemeClr val="tx1"/>
                </a:solidFill>
              </a:rPr>
              <a:t>Wat doe ik hier vandaag?</a:t>
            </a:r>
          </a:p>
          <a:p>
            <a:pPr algn="l" eaLnBrk="1" fontAlgn="auto" hangingPunct="1">
              <a:spcAft>
                <a:spcPts val="0"/>
              </a:spcAft>
              <a:buFont typeface="Arial" pitchFamily="34" charset="0"/>
              <a:buNone/>
              <a:defRPr/>
            </a:pPr>
            <a:endParaRPr lang="nl-NL" sz="2400" b="1" dirty="0" smtClean="0">
              <a:solidFill>
                <a:schemeClr val="tx1"/>
              </a:solidFill>
            </a:endParaRPr>
          </a:p>
          <a:p>
            <a:pPr algn="l" eaLnBrk="1" fontAlgn="auto" hangingPunct="1">
              <a:spcAft>
                <a:spcPts val="0"/>
              </a:spcAft>
              <a:buFont typeface="Arial" pitchFamily="34" charset="0"/>
              <a:buChar char="•"/>
              <a:defRPr/>
            </a:pPr>
            <a:r>
              <a:rPr lang="nl-NL" sz="2400" dirty="0" smtClean="0">
                <a:solidFill>
                  <a:schemeClr val="tx1"/>
                </a:solidFill>
              </a:rPr>
              <a:t> </a:t>
            </a:r>
            <a:r>
              <a:rPr lang="nl-NL" sz="2400" dirty="0" smtClean="0">
                <a:solidFill>
                  <a:schemeClr val="tx1"/>
                </a:solidFill>
              </a:rPr>
              <a:t>Ik denk erover na hoe ik God nog beter kan leren kennen.</a:t>
            </a:r>
            <a:endParaRPr lang="nl-NL" sz="2400" dirty="0">
              <a:solidFill>
                <a:schemeClr val="tx1"/>
              </a:solidFill>
            </a:endParaRPr>
          </a:p>
        </p:txBody>
      </p:sp>
      <p:pic>
        <p:nvPicPr>
          <p:cNvPr id="2051" name="Picture 3" descr="C:\Users\Eric\Dropbox\Herziening Follow Up deel 5\Map 7 Illustraties en foto's (deadline 30-11-12)\Les 1\1-d.jpg"/>
          <p:cNvPicPr>
            <a:picLocks noChangeAspect="1" noChangeArrowheads="1"/>
          </p:cNvPicPr>
          <p:nvPr/>
        </p:nvPicPr>
        <p:blipFill>
          <a:blip r:embed="rId2" cstate="print"/>
          <a:srcRect/>
          <a:stretch>
            <a:fillRect/>
          </a:stretch>
        </p:blipFill>
        <p:spPr bwMode="auto">
          <a:xfrm>
            <a:off x="6084168" y="1340768"/>
            <a:ext cx="2771775" cy="1847850"/>
          </a:xfrm>
          <a:prstGeom prst="rect">
            <a:avLst/>
          </a:prstGeom>
          <a:noFill/>
          <a:ln w="9525">
            <a:noFill/>
            <a:miter lim="800000"/>
            <a:headEnd/>
            <a:tailEnd/>
          </a:ln>
        </p:spPr>
      </p:pic>
      <p:sp>
        <p:nvSpPr>
          <p:cNvPr id="11" name="Titel 1"/>
          <p:cNvSpPr txBox="1">
            <a:spLocks/>
          </p:cNvSpPr>
          <p:nvPr/>
        </p:nvSpPr>
        <p:spPr>
          <a:xfrm>
            <a:off x="5965825" y="549275"/>
            <a:ext cx="3008313" cy="647700"/>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nl-NL" sz="2800" b="1" dirty="0" smtClean="0">
                <a:solidFill>
                  <a:schemeClr val="tx2">
                    <a:lumMod val="75000"/>
                  </a:schemeClr>
                </a:solidFill>
              </a:rPr>
              <a:t>Les 1 God kennen</a:t>
            </a:r>
            <a:endParaRPr lang="nl-NL" sz="2800" b="1" dirty="0">
              <a:solidFill>
                <a:schemeClr val="tx2">
                  <a:lumMod val="75000"/>
                </a:schemeClr>
              </a:solidFill>
            </a:endParaRPr>
          </a:p>
        </p:txBody>
      </p:sp>
      <p:pic>
        <p:nvPicPr>
          <p:cNvPr id="2053" name="Afbeelding 3"/>
          <p:cNvPicPr>
            <a:picLocks noChangeAspect="1"/>
          </p:cNvPicPr>
          <p:nvPr/>
        </p:nvPicPr>
        <p:blipFill>
          <a:blip r:embed="rId3" cstate="print"/>
          <a:srcRect/>
          <a:stretch>
            <a:fillRect/>
          </a:stretch>
        </p:blipFill>
        <p:spPr bwMode="auto">
          <a:xfrm>
            <a:off x="107950" y="4652963"/>
            <a:ext cx="1368425" cy="2090737"/>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1547663" y="2708920"/>
            <a:ext cx="3600599" cy="648072"/>
          </a:xfrm>
        </p:spPr>
        <p:txBody>
          <a:bodyPr rtlCol="0">
            <a:normAutofit lnSpcReduction="10000"/>
          </a:bodyPr>
          <a:lstStyle/>
          <a:p>
            <a:pPr algn="l" eaLnBrk="1" fontAlgn="auto" hangingPunct="1">
              <a:spcAft>
                <a:spcPts val="0"/>
              </a:spcAft>
              <a:buFont typeface="Arial" pitchFamily="34" charset="0"/>
              <a:buNone/>
              <a:defRPr/>
            </a:pPr>
            <a:r>
              <a:rPr lang="nl-NL" sz="4000" b="1" dirty="0" smtClean="0">
                <a:solidFill>
                  <a:schemeClr val="tx1"/>
                </a:solidFill>
              </a:rPr>
              <a:t>Welcome back!</a:t>
            </a:r>
            <a:endParaRPr lang="nl-NL" sz="4000" b="1" dirty="0">
              <a:solidFill>
                <a:schemeClr val="tx1"/>
              </a:solidFill>
            </a:endParaRPr>
          </a:p>
        </p:txBody>
      </p:sp>
      <p:pic>
        <p:nvPicPr>
          <p:cNvPr id="2051" name="Picture 3" descr="C:\Users\Eric\Dropbox\Herziening Follow Up deel 5\Map 7 Illustraties en foto's (deadline 30-11-12)\Les 1\1-d.jpg"/>
          <p:cNvPicPr>
            <a:picLocks noChangeAspect="1" noChangeArrowheads="1"/>
          </p:cNvPicPr>
          <p:nvPr/>
        </p:nvPicPr>
        <p:blipFill>
          <a:blip r:embed="rId2" cstate="print"/>
          <a:srcRect/>
          <a:stretch>
            <a:fillRect/>
          </a:stretch>
        </p:blipFill>
        <p:spPr bwMode="auto">
          <a:xfrm>
            <a:off x="6084168" y="1340768"/>
            <a:ext cx="2771775" cy="1847850"/>
          </a:xfrm>
          <a:prstGeom prst="rect">
            <a:avLst/>
          </a:prstGeom>
          <a:noFill/>
          <a:ln w="9525">
            <a:noFill/>
            <a:miter lim="800000"/>
            <a:headEnd/>
            <a:tailEnd/>
          </a:ln>
        </p:spPr>
      </p:pic>
      <p:sp>
        <p:nvSpPr>
          <p:cNvPr id="11" name="Titel 1"/>
          <p:cNvSpPr txBox="1">
            <a:spLocks/>
          </p:cNvSpPr>
          <p:nvPr/>
        </p:nvSpPr>
        <p:spPr>
          <a:xfrm>
            <a:off x="5965825" y="549275"/>
            <a:ext cx="3008313" cy="647700"/>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nl-NL" sz="2800" b="1" dirty="0" smtClean="0">
                <a:solidFill>
                  <a:schemeClr val="tx2">
                    <a:lumMod val="75000"/>
                  </a:schemeClr>
                </a:solidFill>
              </a:rPr>
              <a:t>Les 1 God kennen</a:t>
            </a:r>
            <a:endParaRPr lang="nl-NL" sz="2800" b="1" dirty="0">
              <a:solidFill>
                <a:schemeClr val="tx2">
                  <a:lumMod val="75000"/>
                </a:schemeClr>
              </a:solidFill>
            </a:endParaRPr>
          </a:p>
        </p:txBody>
      </p:sp>
      <p:pic>
        <p:nvPicPr>
          <p:cNvPr id="2053" name="Afbeelding 3"/>
          <p:cNvPicPr>
            <a:picLocks noChangeAspect="1"/>
          </p:cNvPicPr>
          <p:nvPr/>
        </p:nvPicPr>
        <p:blipFill>
          <a:blip r:embed="rId3" cstate="print"/>
          <a:srcRect/>
          <a:stretch>
            <a:fillRect/>
          </a:stretch>
        </p:blipFill>
        <p:spPr bwMode="auto">
          <a:xfrm>
            <a:off x="107950" y="4652963"/>
            <a:ext cx="1368425" cy="2090737"/>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1547663" y="2708920"/>
            <a:ext cx="3600599" cy="648072"/>
          </a:xfrm>
        </p:spPr>
        <p:txBody>
          <a:bodyPr rtlCol="0">
            <a:normAutofit lnSpcReduction="10000"/>
          </a:bodyPr>
          <a:lstStyle/>
          <a:p>
            <a:pPr algn="l" eaLnBrk="1" fontAlgn="auto" hangingPunct="1">
              <a:spcAft>
                <a:spcPts val="0"/>
              </a:spcAft>
              <a:buFont typeface="Arial" pitchFamily="34" charset="0"/>
              <a:buNone/>
              <a:defRPr/>
            </a:pPr>
            <a:r>
              <a:rPr lang="nl-NL" sz="4000" b="1" dirty="0" smtClean="0">
                <a:solidFill>
                  <a:schemeClr val="tx1"/>
                </a:solidFill>
              </a:rPr>
              <a:t>Bestaat God?</a:t>
            </a:r>
            <a:endParaRPr lang="nl-NL" sz="4000" b="1" dirty="0">
              <a:solidFill>
                <a:schemeClr val="tx1"/>
              </a:solidFill>
            </a:endParaRPr>
          </a:p>
        </p:txBody>
      </p:sp>
      <p:pic>
        <p:nvPicPr>
          <p:cNvPr id="2051" name="Picture 3" descr="C:\Users\Eric\Dropbox\Herziening Follow Up deel 5\Map 7 Illustraties en foto's (deadline 30-11-12)\Les 1\1-d.jpg"/>
          <p:cNvPicPr>
            <a:picLocks noChangeAspect="1" noChangeArrowheads="1"/>
          </p:cNvPicPr>
          <p:nvPr/>
        </p:nvPicPr>
        <p:blipFill>
          <a:blip r:embed="rId2" cstate="print"/>
          <a:srcRect/>
          <a:stretch>
            <a:fillRect/>
          </a:stretch>
        </p:blipFill>
        <p:spPr bwMode="auto">
          <a:xfrm>
            <a:off x="6084168" y="1340768"/>
            <a:ext cx="2771775" cy="1847850"/>
          </a:xfrm>
          <a:prstGeom prst="rect">
            <a:avLst/>
          </a:prstGeom>
          <a:noFill/>
          <a:ln w="9525">
            <a:noFill/>
            <a:miter lim="800000"/>
            <a:headEnd/>
            <a:tailEnd/>
          </a:ln>
        </p:spPr>
      </p:pic>
      <p:sp>
        <p:nvSpPr>
          <p:cNvPr id="11" name="Titel 1"/>
          <p:cNvSpPr txBox="1">
            <a:spLocks/>
          </p:cNvSpPr>
          <p:nvPr/>
        </p:nvSpPr>
        <p:spPr>
          <a:xfrm>
            <a:off x="5965825" y="549275"/>
            <a:ext cx="3008313" cy="647700"/>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nl-NL" sz="2800" b="1" dirty="0" smtClean="0">
                <a:solidFill>
                  <a:schemeClr val="tx2">
                    <a:lumMod val="75000"/>
                  </a:schemeClr>
                </a:solidFill>
              </a:rPr>
              <a:t>Les 1 God kennen</a:t>
            </a:r>
            <a:endParaRPr lang="nl-NL" sz="2800" b="1" dirty="0">
              <a:solidFill>
                <a:schemeClr val="tx2">
                  <a:lumMod val="75000"/>
                </a:schemeClr>
              </a:solidFill>
            </a:endParaRPr>
          </a:p>
        </p:txBody>
      </p:sp>
      <p:pic>
        <p:nvPicPr>
          <p:cNvPr id="2053" name="Afbeelding 3"/>
          <p:cNvPicPr>
            <a:picLocks noChangeAspect="1"/>
          </p:cNvPicPr>
          <p:nvPr/>
        </p:nvPicPr>
        <p:blipFill>
          <a:blip r:embed="rId3" cstate="print"/>
          <a:srcRect/>
          <a:stretch>
            <a:fillRect/>
          </a:stretch>
        </p:blipFill>
        <p:spPr bwMode="auto">
          <a:xfrm>
            <a:off x="107950" y="4652963"/>
            <a:ext cx="1368425" cy="2090737"/>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1547663" y="2708920"/>
            <a:ext cx="3600599" cy="648072"/>
          </a:xfrm>
        </p:spPr>
        <p:txBody>
          <a:bodyPr rtlCol="0">
            <a:normAutofit lnSpcReduction="10000"/>
          </a:bodyPr>
          <a:lstStyle/>
          <a:p>
            <a:pPr algn="l" eaLnBrk="1" fontAlgn="auto" hangingPunct="1">
              <a:spcAft>
                <a:spcPts val="0"/>
              </a:spcAft>
              <a:buFont typeface="Arial" pitchFamily="34" charset="0"/>
              <a:buNone/>
              <a:defRPr/>
            </a:pPr>
            <a:r>
              <a:rPr lang="nl-NL" sz="4000" b="1" dirty="0" smtClean="0">
                <a:solidFill>
                  <a:schemeClr val="tx1"/>
                </a:solidFill>
              </a:rPr>
              <a:t>Persoonlijk?</a:t>
            </a:r>
            <a:endParaRPr lang="nl-NL" sz="4000" b="1" dirty="0">
              <a:solidFill>
                <a:schemeClr val="tx1"/>
              </a:solidFill>
            </a:endParaRPr>
          </a:p>
        </p:txBody>
      </p:sp>
      <p:pic>
        <p:nvPicPr>
          <p:cNvPr id="2051" name="Picture 3" descr="C:\Users\Eric\Dropbox\Herziening Follow Up deel 5\Map 7 Illustraties en foto's (deadline 30-11-12)\Les 1\1-d.jpg"/>
          <p:cNvPicPr>
            <a:picLocks noChangeAspect="1" noChangeArrowheads="1"/>
          </p:cNvPicPr>
          <p:nvPr/>
        </p:nvPicPr>
        <p:blipFill>
          <a:blip r:embed="rId2" cstate="print"/>
          <a:srcRect/>
          <a:stretch>
            <a:fillRect/>
          </a:stretch>
        </p:blipFill>
        <p:spPr bwMode="auto">
          <a:xfrm>
            <a:off x="6084168" y="1340768"/>
            <a:ext cx="2771775" cy="1847850"/>
          </a:xfrm>
          <a:prstGeom prst="rect">
            <a:avLst/>
          </a:prstGeom>
          <a:noFill/>
          <a:ln w="9525">
            <a:noFill/>
            <a:miter lim="800000"/>
            <a:headEnd/>
            <a:tailEnd/>
          </a:ln>
        </p:spPr>
      </p:pic>
      <p:sp>
        <p:nvSpPr>
          <p:cNvPr id="11" name="Titel 1"/>
          <p:cNvSpPr txBox="1">
            <a:spLocks/>
          </p:cNvSpPr>
          <p:nvPr/>
        </p:nvSpPr>
        <p:spPr>
          <a:xfrm>
            <a:off x="5965825" y="549275"/>
            <a:ext cx="3008313" cy="647700"/>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nl-NL" sz="2800" b="1" dirty="0" smtClean="0">
                <a:solidFill>
                  <a:schemeClr val="tx2">
                    <a:lumMod val="75000"/>
                  </a:schemeClr>
                </a:solidFill>
              </a:rPr>
              <a:t>Les 1 God kennen</a:t>
            </a:r>
            <a:endParaRPr lang="nl-NL" sz="2800" b="1" dirty="0">
              <a:solidFill>
                <a:schemeClr val="tx2">
                  <a:lumMod val="75000"/>
                </a:schemeClr>
              </a:solidFill>
            </a:endParaRPr>
          </a:p>
        </p:txBody>
      </p:sp>
      <p:pic>
        <p:nvPicPr>
          <p:cNvPr id="2053" name="Afbeelding 3"/>
          <p:cNvPicPr>
            <a:picLocks noChangeAspect="1"/>
          </p:cNvPicPr>
          <p:nvPr/>
        </p:nvPicPr>
        <p:blipFill>
          <a:blip r:embed="rId3" cstate="print"/>
          <a:srcRect/>
          <a:stretch>
            <a:fillRect/>
          </a:stretch>
        </p:blipFill>
        <p:spPr bwMode="auto">
          <a:xfrm>
            <a:off x="107950" y="4652963"/>
            <a:ext cx="1368425" cy="2090737"/>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1547663" y="2708920"/>
            <a:ext cx="3888433" cy="648072"/>
          </a:xfrm>
        </p:spPr>
        <p:txBody>
          <a:bodyPr rtlCol="0">
            <a:normAutofit fontScale="92500" lnSpcReduction="10000"/>
          </a:bodyPr>
          <a:lstStyle/>
          <a:p>
            <a:pPr algn="l" eaLnBrk="1" fontAlgn="auto" hangingPunct="1">
              <a:spcAft>
                <a:spcPts val="0"/>
              </a:spcAft>
              <a:buFont typeface="Arial" pitchFamily="34" charset="0"/>
              <a:buNone/>
              <a:defRPr/>
            </a:pPr>
            <a:r>
              <a:rPr lang="nl-NL" sz="4000" b="1" dirty="0" smtClean="0">
                <a:solidFill>
                  <a:schemeClr val="tx1"/>
                </a:solidFill>
              </a:rPr>
              <a:t>God leren kennen</a:t>
            </a:r>
            <a:endParaRPr lang="nl-NL" sz="4000" b="1" dirty="0">
              <a:solidFill>
                <a:schemeClr val="tx1"/>
              </a:solidFill>
            </a:endParaRPr>
          </a:p>
        </p:txBody>
      </p:sp>
      <p:pic>
        <p:nvPicPr>
          <p:cNvPr id="2051" name="Picture 3" descr="C:\Users\Eric\Dropbox\Herziening Follow Up deel 5\Map 7 Illustraties en foto's (deadline 30-11-12)\Les 1\1-d.jpg"/>
          <p:cNvPicPr>
            <a:picLocks noChangeAspect="1" noChangeArrowheads="1"/>
          </p:cNvPicPr>
          <p:nvPr/>
        </p:nvPicPr>
        <p:blipFill>
          <a:blip r:embed="rId2" cstate="print"/>
          <a:srcRect/>
          <a:stretch>
            <a:fillRect/>
          </a:stretch>
        </p:blipFill>
        <p:spPr bwMode="auto">
          <a:xfrm>
            <a:off x="6084168" y="1340768"/>
            <a:ext cx="2771775" cy="1847850"/>
          </a:xfrm>
          <a:prstGeom prst="rect">
            <a:avLst/>
          </a:prstGeom>
          <a:noFill/>
          <a:ln w="9525">
            <a:noFill/>
            <a:miter lim="800000"/>
            <a:headEnd/>
            <a:tailEnd/>
          </a:ln>
        </p:spPr>
      </p:pic>
      <p:sp>
        <p:nvSpPr>
          <p:cNvPr id="11" name="Titel 1"/>
          <p:cNvSpPr txBox="1">
            <a:spLocks/>
          </p:cNvSpPr>
          <p:nvPr/>
        </p:nvSpPr>
        <p:spPr>
          <a:xfrm>
            <a:off x="5965825" y="549275"/>
            <a:ext cx="3008313" cy="647700"/>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nl-NL" sz="2800" b="1" dirty="0" smtClean="0">
                <a:solidFill>
                  <a:schemeClr val="tx2">
                    <a:lumMod val="75000"/>
                  </a:schemeClr>
                </a:solidFill>
              </a:rPr>
              <a:t>Les 1 God kennen</a:t>
            </a:r>
            <a:endParaRPr lang="nl-NL" sz="2800" b="1" dirty="0">
              <a:solidFill>
                <a:schemeClr val="tx2">
                  <a:lumMod val="75000"/>
                </a:schemeClr>
              </a:solidFill>
            </a:endParaRPr>
          </a:p>
        </p:txBody>
      </p:sp>
      <p:pic>
        <p:nvPicPr>
          <p:cNvPr id="2053" name="Afbeelding 3"/>
          <p:cNvPicPr>
            <a:picLocks noChangeAspect="1"/>
          </p:cNvPicPr>
          <p:nvPr/>
        </p:nvPicPr>
        <p:blipFill>
          <a:blip r:embed="rId3" cstate="print"/>
          <a:srcRect/>
          <a:stretch>
            <a:fillRect/>
          </a:stretch>
        </p:blipFill>
        <p:spPr bwMode="auto">
          <a:xfrm>
            <a:off x="107950" y="4652963"/>
            <a:ext cx="1368425" cy="2090737"/>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Ondertitel 2"/>
          <p:cNvSpPr>
            <a:spLocks noGrp="1"/>
          </p:cNvSpPr>
          <p:nvPr>
            <p:ph type="subTitle" idx="1"/>
          </p:nvPr>
        </p:nvSpPr>
        <p:spPr>
          <a:xfrm>
            <a:off x="250824" y="260648"/>
            <a:ext cx="8569647" cy="4248472"/>
          </a:xfrm>
        </p:spPr>
        <p:txBody>
          <a:bodyPr/>
          <a:lstStyle/>
          <a:p>
            <a:pPr algn="l" eaLnBrk="1" hangingPunct="1"/>
            <a:r>
              <a:rPr lang="nl-NL" sz="2400" b="1" dirty="0" smtClean="0">
                <a:solidFill>
                  <a:schemeClr val="tx1"/>
                </a:solidFill>
              </a:rPr>
              <a:t>Romeinen 1</a:t>
            </a:r>
            <a:r>
              <a:rPr lang="nl-NL" sz="2400" b="1" dirty="0" smtClean="0">
                <a:solidFill>
                  <a:schemeClr val="tx1"/>
                </a:solidFill>
              </a:rPr>
              <a:t>: 19-21</a:t>
            </a:r>
            <a:endParaRPr lang="nl-NL" sz="2400" b="1" dirty="0" smtClean="0">
              <a:solidFill>
                <a:schemeClr val="tx1"/>
              </a:solidFill>
            </a:endParaRPr>
          </a:p>
          <a:p>
            <a:pPr algn="l" eaLnBrk="1" hangingPunct="1"/>
            <a:r>
              <a:rPr lang="nl-NL" sz="2400" dirty="0" smtClean="0">
                <a:solidFill>
                  <a:schemeClr val="tx1"/>
                </a:solidFill>
              </a:rPr>
              <a:t>19 Want wat een mens over God kan weten is hun bekend omdat God het aan hen kenbaar heeft gemaakt. 20 Zijn onzichtbare eigenschappen zijn vanaf de schepping van de wereld zichtbaar in zijn werken, zijn eeuwige kracht en goddelijkheid zijn voor het verstand waarneembaar. Er is niets waardoor zij te </a:t>
            </a:r>
            <a:r>
              <a:rPr lang="nl-NL" sz="2400" dirty="0" smtClean="0">
                <a:solidFill>
                  <a:schemeClr val="tx1"/>
                </a:solidFill>
              </a:rPr>
              <a:t>verontschuldigen </a:t>
            </a:r>
            <a:r>
              <a:rPr lang="nl-NL" sz="2400" dirty="0" smtClean="0">
                <a:solidFill>
                  <a:schemeClr val="tx1"/>
                </a:solidFill>
              </a:rPr>
              <a:t>zijn, 21 want hoewel ze God kennen, hebben ze hem niet de eer en de dank gebracht die hem toekomen. Hun overpeinzingen zijn volkomen zinloos en hun </a:t>
            </a:r>
            <a:r>
              <a:rPr lang="nl-NL" sz="2400" dirty="0" smtClean="0">
                <a:solidFill>
                  <a:schemeClr val="tx1"/>
                </a:solidFill>
              </a:rPr>
              <a:t>onverstandig </a:t>
            </a:r>
            <a:r>
              <a:rPr lang="nl-NL" sz="2400" dirty="0" smtClean="0">
                <a:solidFill>
                  <a:schemeClr val="tx1"/>
                </a:solidFill>
              </a:rPr>
              <a:t>hart is verduisterd.</a:t>
            </a:r>
          </a:p>
        </p:txBody>
      </p:sp>
      <p:pic>
        <p:nvPicPr>
          <p:cNvPr id="3075" name="Picture 3" descr="C:\Users\Eric\Dropbox\Herziening Follow Up deel 5\Map 7 Illustraties en foto's (deadline 30-11-12)\Les 1\1-d.jpg"/>
          <p:cNvPicPr>
            <a:picLocks noChangeAspect="1" noChangeArrowheads="1"/>
          </p:cNvPicPr>
          <p:nvPr/>
        </p:nvPicPr>
        <p:blipFill>
          <a:blip r:embed="rId2" cstate="print"/>
          <a:srcRect/>
          <a:stretch>
            <a:fillRect/>
          </a:stretch>
        </p:blipFill>
        <p:spPr bwMode="auto">
          <a:xfrm>
            <a:off x="6156176" y="4797152"/>
            <a:ext cx="2771775" cy="1847850"/>
          </a:xfrm>
          <a:prstGeom prst="rect">
            <a:avLst/>
          </a:prstGeom>
          <a:noFill/>
          <a:ln w="9525">
            <a:noFill/>
            <a:miter lim="800000"/>
            <a:headEnd/>
            <a:tailEnd/>
          </a:ln>
        </p:spPr>
      </p:pic>
      <p:sp>
        <p:nvSpPr>
          <p:cNvPr id="12" name="Titel 1"/>
          <p:cNvSpPr txBox="1">
            <a:spLocks/>
          </p:cNvSpPr>
          <p:nvPr/>
        </p:nvSpPr>
        <p:spPr>
          <a:xfrm>
            <a:off x="3491880" y="6165304"/>
            <a:ext cx="2664296" cy="503684"/>
          </a:xfrm>
          <a:prstGeom prst="rect">
            <a:avLst/>
          </a:prstGeom>
        </p:spPr>
        <p:txBody>
          <a:bodyPr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nl-NL" sz="2800" b="1" dirty="0" smtClean="0">
                <a:solidFill>
                  <a:schemeClr val="tx2">
                    <a:lumMod val="75000"/>
                  </a:schemeClr>
                </a:solidFill>
              </a:rPr>
              <a:t>Les 1 God kennen</a:t>
            </a:r>
            <a:endParaRPr lang="nl-NL" sz="2800" b="1" dirty="0">
              <a:solidFill>
                <a:schemeClr val="tx2">
                  <a:lumMod val="75000"/>
                </a:schemeClr>
              </a:solidFill>
            </a:endParaRPr>
          </a:p>
        </p:txBody>
      </p:sp>
      <p:pic>
        <p:nvPicPr>
          <p:cNvPr id="3077" name="Afbeelding 6"/>
          <p:cNvPicPr>
            <a:picLocks noChangeAspect="1"/>
          </p:cNvPicPr>
          <p:nvPr/>
        </p:nvPicPr>
        <p:blipFill>
          <a:blip r:embed="rId3" cstate="print"/>
          <a:srcRect/>
          <a:stretch>
            <a:fillRect/>
          </a:stretch>
        </p:blipFill>
        <p:spPr bwMode="auto">
          <a:xfrm>
            <a:off x="107950" y="4652963"/>
            <a:ext cx="1368425" cy="2090737"/>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Ondertitel 2"/>
          <p:cNvSpPr>
            <a:spLocks noGrp="1"/>
          </p:cNvSpPr>
          <p:nvPr>
            <p:ph type="subTitle" idx="1"/>
          </p:nvPr>
        </p:nvSpPr>
        <p:spPr>
          <a:xfrm>
            <a:off x="250824" y="260648"/>
            <a:ext cx="8569647" cy="4248472"/>
          </a:xfrm>
        </p:spPr>
        <p:txBody>
          <a:bodyPr/>
          <a:lstStyle/>
          <a:p>
            <a:pPr algn="l" eaLnBrk="1" hangingPunct="1"/>
            <a:r>
              <a:rPr lang="nl-NL" sz="2400" b="1" dirty="0" smtClean="0">
                <a:solidFill>
                  <a:schemeClr val="tx1"/>
                </a:solidFill>
              </a:rPr>
              <a:t>Johannes </a:t>
            </a:r>
            <a:r>
              <a:rPr lang="nl-NL" sz="2400" b="1" dirty="0" smtClean="0">
                <a:solidFill>
                  <a:schemeClr val="tx1"/>
                </a:solidFill>
              </a:rPr>
              <a:t>14: 7-10</a:t>
            </a:r>
            <a:endParaRPr lang="nl-NL" sz="2400" b="1" dirty="0" smtClean="0">
              <a:solidFill>
                <a:schemeClr val="tx1"/>
              </a:solidFill>
            </a:endParaRPr>
          </a:p>
          <a:p>
            <a:pPr algn="l" eaLnBrk="1" hangingPunct="1"/>
            <a:r>
              <a:rPr lang="nl-NL" sz="2400" dirty="0" smtClean="0">
                <a:solidFill>
                  <a:schemeClr val="tx1"/>
                </a:solidFill>
              </a:rPr>
              <a:t>7 Als jullie mij kennen zullen jullie ook mijn Vader kennen, en vanaf nu kennen jullie hem, want jullie hebben hem zelf gezien.’ 8 Daarop zei </a:t>
            </a:r>
            <a:r>
              <a:rPr lang="nl-NL" sz="2400" dirty="0" err="1" smtClean="0">
                <a:solidFill>
                  <a:schemeClr val="tx1"/>
                </a:solidFill>
              </a:rPr>
              <a:t>Filippus</a:t>
            </a:r>
            <a:r>
              <a:rPr lang="nl-NL" sz="2400" dirty="0" smtClean="0">
                <a:solidFill>
                  <a:schemeClr val="tx1"/>
                </a:solidFill>
              </a:rPr>
              <a:t>: ‘Laat ons de Vader zien, Heer, meer verlangen we niet.’ 9 Jezus zei: ‘Ik ben nu al zo lang bij jullie, en nog ken je me niet, </a:t>
            </a:r>
            <a:r>
              <a:rPr lang="nl-NL" sz="2400" dirty="0" err="1" smtClean="0">
                <a:solidFill>
                  <a:schemeClr val="tx1"/>
                </a:solidFill>
              </a:rPr>
              <a:t>Filippus</a:t>
            </a:r>
            <a:r>
              <a:rPr lang="nl-NL" sz="2400" dirty="0" smtClean="0">
                <a:solidFill>
                  <a:schemeClr val="tx1"/>
                </a:solidFill>
              </a:rPr>
              <a:t>? Wie mij gezien heeft, heeft de Vader gezien. Waarom vraag je dan om de Vader te mogen zien? 10 Geloof je niet dat ik in de Vader ben en dat de Vader in mij is? Ik spreek niet namens mezelf als ik tegen jullie spreek, maar de Vader die in mij blijft, doet zijn werk door mij.</a:t>
            </a:r>
          </a:p>
          <a:p>
            <a:pPr algn="l" eaLnBrk="1" hangingPunct="1"/>
            <a:endParaRPr lang="nl-NL" sz="2400" dirty="0" smtClean="0">
              <a:solidFill>
                <a:schemeClr val="tx1"/>
              </a:solidFill>
            </a:endParaRPr>
          </a:p>
        </p:txBody>
      </p:sp>
      <p:pic>
        <p:nvPicPr>
          <p:cNvPr id="3075" name="Picture 3" descr="C:\Users\Eric\Dropbox\Herziening Follow Up deel 5\Map 7 Illustraties en foto's (deadline 30-11-12)\Les 1\1-d.jpg"/>
          <p:cNvPicPr>
            <a:picLocks noChangeAspect="1" noChangeArrowheads="1"/>
          </p:cNvPicPr>
          <p:nvPr/>
        </p:nvPicPr>
        <p:blipFill>
          <a:blip r:embed="rId2" cstate="print"/>
          <a:srcRect/>
          <a:stretch>
            <a:fillRect/>
          </a:stretch>
        </p:blipFill>
        <p:spPr bwMode="auto">
          <a:xfrm>
            <a:off x="6156176" y="4797152"/>
            <a:ext cx="2771775" cy="1847850"/>
          </a:xfrm>
          <a:prstGeom prst="rect">
            <a:avLst/>
          </a:prstGeom>
          <a:noFill/>
          <a:ln w="9525">
            <a:noFill/>
            <a:miter lim="800000"/>
            <a:headEnd/>
            <a:tailEnd/>
          </a:ln>
        </p:spPr>
      </p:pic>
      <p:sp>
        <p:nvSpPr>
          <p:cNvPr id="12" name="Titel 1"/>
          <p:cNvSpPr txBox="1">
            <a:spLocks/>
          </p:cNvSpPr>
          <p:nvPr/>
        </p:nvSpPr>
        <p:spPr>
          <a:xfrm>
            <a:off x="3491880" y="6165304"/>
            <a:ext cx="2664296" cy="503684"/>
          </a:xfrm>
          <a:prstGeom prst="rect">
            <a:avLst/>
          </a:prstGeom>
        </p:spPr>
        <p:txBody>
          <a:bodyPr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nl-NL" sz="2800" b="1" dirty="0" smtClean="0">
                <a:solidFill>
                  <a:schemeClr val="tx2">
                    <a:lumMod val="75000"/>
                  </a:schemeClr>
                </a:solidFill>
              </a:rPr>
              <a:t>Les 1 God kennen</a:t>
            </a:r>
            <a:endParaRPr lang="nl-NL" sz="2800" b="1" dirty="0">
              <a:solidFill>
                <a:schemeClr val="tx2">
                  <a:lumMod val="75000"/>
                </a:schemeClr>
              </a:solidFill>
            </a:endParaRPr>
          </a:p>
        </p:txBody>
      </p:sp>
      <p:pic>
        <p:nvPicPr>
          <p:cNvPr id="3077" name="Afbeelding 6"/>
          <p:cNvPicPr>
            <a:picLocks noChangeAspect="1"/>
          </p:cNvPicPr>
          <p:nvPr/>
        </p:nvPicPr>
        <p:blipFill>
          <a:blip r:embed="rId3" cstate="print"/>
          <a:srcRect/>
          <a:stretch>
            <a:fillRect/>
          </a:stretch>
        </p:blipFill>
        <p:spPr bwMode="auto">
          <a:xfrm>
            <a:off x="107950" y="4652963"/>
            <a:ext cx="1368425" cy="2090737"/>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Ondertitel 2"/>
          <p:cNvSpPr>
            <a:spLocks noGrp="1"/>
          </p:cNvSpPr>
          <p:nvPr>
            <p:ph type="subTitle" idx="1"/>
          </p:nvPr>
        </p:nvSpPr>
        <p:spPr>
          <a:xfrm>
            <a:off x="250824" y="260648"/>
            <a:ext cx="8569647" cy="4248472"/>
          </a:xfrm>
        </p:spPr>
        <p:txBody>
          <a:bodyPr/>
          <a:lstStyle/>
          <a:p>
            <a:pPr algn="l" eaLnBrk="1" hangingPunct="1"/>
            <a:r>
              <a:rPr lang="nl-NL" sz="2400" b="1" dirty="0" smtClean="0">
                <a:solidFill>
                  <a:schemeClr val="tx1"/>
                </a:solidFill>
              </a:rPr>
              <a:t>2 Timoteüs </a:t>
            </a:r>
            <a:r>
              <a:rPr lang="nl-NL" sz="2400" b="1" dirty="0" smtClean="0">
                <a:solidFill>
                  <a:schemeClr val="tx1"/>
                </a:solidFill>
              </a:rPr>
              <a:t>3: 14-16</a:t>
            </a:r>
            <a:endParaRPr lang="nl-NL" sz="2400" b="1" dirty="0" smtClean="0">
              <a:solidFill>
                <a:schemeClr val="tx1"/>
              </a:solidFill>
            </a:endParaRPr>
          </a:p>
          <a:p>
            <a:pPr algn="l" eaLnBrk="1" hangingPunct="1"/>
            <a:r>
              <a:rPr lang="nl-NL" sz="2400" dirty="0" smtClean="0">
                <a:solidFill>
                  <a:schemeClr val="tx1"/>
                </a:solidFill>
              </a:rPr>
              <a:t>14 Maar jij, blijf bij alles wat je geleerd hebt en met overtuiging hebt aangenomen. Je weet wie je leraren waren 15 en bent van kindsbeen af vertrouwd met de heilige geschriften die je wijsheid kunnen geven, zodat je wordt gered door het geloof in Christus Jezus. 16 Elke schrifttekst is door God geïnspireerd en kan gebruikt worden om onderricht te geven, om dwalingen en fouten te weerleggen, en om op te voeden tot een deugdzaam leven.</a:t>
            </a:r>
          </a:p>
          <a:p>
            <a:pPr algn="l" eaLnBrk="1" hangingPunct="1"/>
            <a:endParaRPr lang="nl-NL" sz="2400" dirty="0" smtClean="0">
              <a:solidFill>
                <a:schemeClr val="tx1"/>
              </a:solidFill>
            </a:endParaRPr>
          </a:p>
        </p:txBody>
      </p:sp>
      <p:pic>
        <p:nvPicPr>
          <p:cNvPr id="3075" name="Picture 3" descr="C:\Users\Eric\Dropbox\Herziening Follow Up deel 5\Map 7 Illustraties en foto's (deadline 30-11-12)\Les 1\1-d.jpg"/>
          <p:cNvPicPr>
            <a:picLocks noChangeAspect="1" noChangeArrowheads="1"/>
          </p:cNvPicPr>
          <p:nvPr/>
        </p:nvPicPr>
        <p:blipFill>
          <a:blip r:embed="rId2" cstate="print"/>
          <a:srcRect/>
          <a:stretch>
            <a:fillRect/>
          </a:stretch>
        </p:blipFill>
        <p:spPr bwMode="auto">
          <a:xfrm>
            <a:off x="6156176" y="4797152"/>
            <a:ext cx="2771775" cy="1847850"/>
          </a:xfrm>
          <a:prstGeom prst="rect">
            <a:avLst/>
          </a:prstGeom>
          <a:noFill/>
          <a:ln w="9525">
            <a:noFill/>
            <a:miter lim="800000"/>
            <a:headEnd/>
            <a:tailEnd/>
          </a:ln>
        </p:spPr>
      </p:pic>
      <p:sp>
        <p:nvSpPr>
          <p:cNvPr id="12" name="Titel 1"/>
          <p:cNvSpPr txBox="1">
            <a:spLocks/>
          </p:cNvSpPr>
          <p:nvPr/>
        </p:nvSpPr>
        <p:spPr>
          <a:xfrm>
            <a:off x="3491880" y="6165304"/>
            <a:ext cx="2664296" cy="503684"/>
          </a:xfrm>
          <a:prstGeom prst="rect">
            <a:avLst/>
          </a:prstGeom>
        </p:spPr>
        <p:txBody>
          <a:bodyPr anchor="ctr">
            <a:normAutofit fontScale="92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auto">
              <a:spcAft>
                <a:spcPts val="0"/>
              </a:spcAft>
              <a:defRPr/>
            </a:pPr>
            <a:r>
              <a:rPr lang="nl-NL" sz="2800" b="1" dirty="0" smtClean="0">
                <a:solidFill>
                  <a:schemeClr val="tx2">
                    <a:lumMod val="75000"/>
                  </a:schemeClr>
                </a:solidFill>
              </a:rPr>
              <a:t>Les 1 God kennen</a:t>
            </a:r>
            <a:endParaRPr lang="nl-NL" sz="2800" b="1" dirty="0">
              <a:solidFill>
                <a:schemeClr val="tx2">
                  <a:lumMod val="75000"/>
                </a:schemeClr>
              </a:solidFill>
            </a:endParaRPr>
          </a:p>
        </p:txBody>
      </p:sp>
      <p:pic>
        <p:nvPicPr>
          <p:cNvPr id="3077" name="Afbeelding 6"/>
          <p:cNvPicPr>
            <a:picLocks noChangeAspect="1"/>
          </p:cNvPicPr>
          <p:nvPr/>
        </p:nvPicPr>
        <p:blipFill>
          <a:blip r:embed="rId3" cstate="print"/>
          <a:srcRect/>
          <a:stretch>
            <a:fillRect/>
          </a:stretch>
        </p:blipFill>
        <p:spPr bwMode="auto">
          <a:xfrm>
            <a:off x="107950" y="4652963"/>
            <a:ext cx="1368425" cy="2090737"/>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TotalTime>
  <Words>416</Words>
  <Application>Microsoft Office PowerPoint</Application>
  <PresentationFormat>Diavoorstelling (4:3)</PresentationFormat>
  <Paragraphs>27</Paragraphs>
  <Slides>10</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10</vt:i4>
      </vt:variant>
    </vt:vector>
  </HeadingPairs>
  <TitlesOfParts>
    <vt:vector size="13" baseType="lpstr">
      <vt:lpstr>Calibri</vt:lpstr>
      <vt:lpstr>Arial</vt:lpstr>
      <vt:lpstr>Kantoorthema</vt:lpstr>
      <vt:lpstr>Dia 1</vt:lpstr>
      <vt:lpstr>Dia 2</vt:lpstr>
      <vt:lpstr>Dia 3</vt:lpstr>
      <vt:lpstr>Dia 4</vt:lpstr>
      <vt:lpstr>Dia 5</vt:lpstr>
      <vt:lpstr>Dia 6</vt:lpstr>
      <vt:lpstr>Dia 7</vt:lpstr>
      <vt:lpstr>Dia 8</vt:lpstr>
      <vt:lpstr>Dia 9</vt:lpstr>
      <vt:lpstr>Dia 10</vt:lpstr>
    </vt:vector>
  </TitlesOfParts>
  <Company>Thuis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1 God kennen</dc:title>
  <dc:creator>José Korsaan</dc:creator>
  <cp:lastModifiedBy>Ingrid Plantinga</cp:lastModifiedBy>
  <cp:revision>10</cp:revision>
  <dcterms:created xsi:type="dcterms:W3CDTF">2013-01-22T08:58:09Z</dcterms:created>
  <dcterms:modified xsi:type="dcterms:W3CDTF">2014-03-17T15:47:44Z</dcterms:modified>
</cp:coreProperties>
</file>