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1" r:id="rId5"/>
    <p:sldId id="258" r:id="rId6"/>
    <p:sldId id="259" r:id="rId7"/>
    <p:sldId id="260" r:id="rId8"/>
    <p:sldId id="263" r:id="rId9"/>
    <p:sldId id="264" r:id="rId10"/>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fld id="{949726CA-7E5C-4028-B01C-98DA58203C1F}" type="datetimeFigureOut">
              <a:rPr lang="nl-NL"/>
              <a:pPr/>
              <a:t>13-5-2014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B83C630D-5FA4-4453-AB27-4B34886B44AD}" type="slidenum">
              <a:rPr lang="nl-NL"/>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7DCF1BA1-8590-4D45-9560-70972D57DCB7}" type="datetimeFigureOut">
              <a:rPr lang="nl-NL"/>
              <a:pPr/>
              <a:t>13-5-2014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0806C2EB-2139-473A-BAC6-471904153708}" type="slidenum">
              <a:rPr lang="nl-NL"/>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F0EE7E2B-102B-49B1-B4C7-AEFD442526F6}" type="datetimeFigureOut">
              <a:rPr lang="nl-NL"/>
              <a:pPr/>
              <a:t>13-5-2014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9B20EE4F-882D-4790-9932-60B3628FD137}" type="slidenum">
              <a:rPr lang="nl-NL"/>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076F4DA3-2AFF-42FE-8540-7B0BFDA29A10}" type="datetimeFigureOut">
              <a:rPr lang="nl-NL"/>
              <a:pPr/>
              <a:t>13-5-2014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BE3EFE12-B5CD-42EC-8051-45A9CCF225F1}" type="slidenum">
              <a:rPr lang="nl-NL"/>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fld id="{EE333023-680D-4AE4-9185-E8E0F8A720B8}" type="datetimeFigureOut">
              <a:rPr lang="nl-NL"/>
              <a:pPr/>
              <a:t>13-5-2014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E00CC294-A707-4F8C-9164-BB94E9FBD90C}" type="slidenum">
              <a:rPr lang="nl-NL"/>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fld id="{9CBD9FFA-58AA-48BD-AA78-2FEA8D9BB72E}" type="datetimeFigureOut">
              <a:rPr lang="nl-NL"/>
              <a:pPr/>
              <a:t>13-5-2014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9BBFEDF0-DD3B-4047-BB9C-22610B3AE46B}" type="slidenum">
              <a:rPr lang="nl-NL"/>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fld id="{CD4F313C-D4D2-4A82-A74F-77D350982A7F}" type="datetimeFigureOut">
              <a:rPr lang="nl-NL"/>
              <a:pPr/>
              <a:t>13-5-2014</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fld id="{C56EF292-1D6A-410E-B13F-734BAE9A3496}" type="slidenum">
              <a:rPr lang="nl-NL"/>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fld id="{8D97D37E-BEF2-41D3-BD98-2386A23D8016}" type="datetimeFigureOut">
              <a:rPr lang="nl-NL"/>
              <a:pPr/>
              <a:t>13-5-2014</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fld id="{38819855-D2B6-4E9E-B1DD-ACDDE7CF8A4A}" type="slidenum">
              <a:rPr lang="nl-NL"/>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fld id="{2FC87724-C748-4DA4-ACDB-3E11458A25D9}" type="datetimeFigureOut">
              <a:rPr lang="nl-NL"/>
              <a:pPr/>
              <a:t>13-5-2014</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fld id="{B65A3CB1-606D-4818-8A46-F105AFB49559}" type="slidenum">
              <a:rPr lang="nl-NL"/>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fld id="{20E9141F-962A-4C50-9FEA-BBAD0F09B766}" type="datetimeFigureOut">
              <a:rPr lang="nl-NL"/>
              <a:pPr/>
              <a:t>13-5-2014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D32A0C73-5431-45F1-92EF-D0FFE82B9000}" type="slidenum">
              <a:rPr lang="nl-NL"/>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fld id="{477BF850-F520-4339-AC01-B7A09AAA19AB}" type="datetimeFigureOut">
              <a:rPr lang="nl-NL"/>
              <a:pPr/>
              <a:t>13-5-2014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99391414-5912-4DB0-81F0-D1E140313813}" type="slidenum">
              <a:rPr lang="nl-NL"/>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8FA4A24A-FCBC-46A3-90ED-AEA785688609}" type="datetimeFigureOut">
              <a:rPr lang="nl-NL"/>
              <a:pPr/>
              <a:t>13-5-2014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F0A6A2C-3CD4-4A32-96E3-47A76F526BCF}" type="slidenum">
              <a:rPr lang="nl-NL"/>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S PGothic" pitchFamily="34" charset="-128"/>
          <a:cs typeface="+mj-cs"/>
        </a:defRPr>
      </a:lvl1pPr>
      <a:lvl2pPr algn="ctr" rtl="0" fontAlgn="base">
        <a:spcBef>
          <a:spcPct val="0"/>
        </a:spcBef>
        <a:spcAft>
          <a:spcPct val="0"/>
        </a:spcAft>
        <a:defRPr sz="4400">
          <a:solidFill>
            <a:schemeClr val="tx1"/>
          </a:solidFill>
          <a:latin typeface="Calibri" pitchFamily="34" charset="0"/>
          <a:ea typeface="MS PGothic" pitchFamily="34" charset="-128"/>
        </a:defRPr>
      </a:lvl2pPr>
      <a:lvl3pPr algn="ctr" rtl="0" fontAlgn="base">
        <a:spcBef>
          <a:spcPct val="0"/>
        </a:spcBef>
        <a:spcAft>
          <a:spcPct val="0"/>
        </a:spcAft>
        <a:defRPr sz="4400">
          <a:solidFill>
            <a:schemeClr val="tx1"/>
          </a:solidFill>
          <a:latin typeface="Calibri" pitchFamily="34" charset="0"/>
          <a:ea typeface="MS PGothic" pitchFamily="34" charset="-128"/>
        </a:defRPr>
      </a:lvl3pPr>
      <a:lvl4pPr algn="ctr" rtl="0" fontAlgn="base">
        <a:spcBef>
          <a:spcPct val="0"/>
        </a:spcBef>
        <a:spcAft>
          <a:spcPct val="0"/>
        </a:spcAft>
        <a:defRPr sz="4400">
          <a:solidFill>
            <a:schemeClr val="tx1"/>
          </a:solidFill>
          <a:latin typeface="Calibri" pitchFamily="34" charset="0"/>
          <a:ea typeface="MS PGothic" pitchFamily="34" charset="-128"/>
        </a:defRPr>
      </a:lvl4pPr>
      <a:lvl5pPr algn="ctr" rtl="0" fontAlgn="base">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2"/>
          <p:cNvPicPr>
            <a:picLocks noChangeAspect="1" noChangeArrowheads="1"/>
          </p:cNvPicPr>
          <p:nvPr/>
        </p:nvPicPr>
        <p:blipFill>
          <a:blip r:embed="rId2" cstate="print"/>
          <a:srcRect/>
          <a:stretch>
            <a:fillRect/>
          </a:stretch>
        </p:blipFill>
        <p:spPr bwMode="auto">
          <a:xfrm>
            <a:off x="179388" y="4724400"/>
            <a:ext cx="1319212" cy="1968500"/>
          </a:xfrm>
          <a:prstGeom prst="rect">
            <a:avLst/>
          </a:prstGeom>
          <a:noFill/>
          <a:ln w="9525">
            <a:noFill/>
            <a:miter lim="800000"/>
            <a:headEnd/>
            <a:tailEnd/>
          </a:ln>
        </p:spPr>
      </p:pic>
      <p:pic>
        <p:nvPicPr>
          <p:cNvPr id="2050" name="Picture 3"/>
          <p:cNvPicPr>
            <a:picLocks noChangeAspect="1" noChangeArrowheads="1"/>
          </p:cNvPicPr>
          <p:nvPr/>
        </p:nvPicPr>
        <p:blipFill>
          <a:blip r:embed="rId3" cstate="print"/>
          <a:srcRect/>
          <a:stretch>
            <a:fillRect/>
          </a:stretch>
        </p:blipFill>
        <p:spPr bwMode="auto">
          <a:xfrm>
            <a:off x="2267744" y="1196752"/>
            <a:ext cx="4824536" cy="3940276"/>
          </a:xfrm>
          <a:prstGeom prst="rect">
            <a:avLst/>
          </a:prstGeom>
          <a:noFill/>
          <a:ln w="9525">
            <a:noFill/>
            <a:miter lim="800000"/>
            <a:headEnd/>
            <a:tailEnd/>
          </a:ln>
        </p:spPr>
      </p:pic>
      <p:sp>
        <p:nvSpPr>
          <p:cNvPr id="6" name="Tekstvak 5"/>
          <p:cNvSpPr txBox="1"/>
          <p:nvPr/>
        </p:nvSpPr>
        <p:spPr>
          <a:xfrm>
            <a:off x="467544" y="333375"/>
            <a:ext cx="8208912" cy="523220"/>
          </a:xfrm>
          <a:prstGeom prst="rect">
            <a:avLst/>
          </a:prstGeom>
          <a:noFill/>
        </p:spPr>
        <p:txBody>
          <a:bodyPr wrap="square">
            <a:spAutoFit/>
          </a:bodyPr>
          <a:lstStyle/>
          <a:p>
            <a:pPr algn="ctr"/>
            <a:r>
              <a:rPr lang="nl-NL" sz="2800" b="1" dirty="0" smtClean="0">
                <a:solidFill>
                  <a:srgbClr val="953735"/>
                </a:solidFill>
              </a:rPr>
              <a:t>1 </a:t>
            </a:r>
            <a:r>
              <a:rPr lang="nl-NL" sz="2800" b="1" dirty="0">
                <a:solidFill>
                  <a:srgbClr val="953735"/>
                </a:solidFill>
              </a:rPr>
              <a:t>– Jouw vragen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187625" y="1124745"/>
            <a:ext cx="6696743" cy="3167856"/>
          </a:xfrm>
        </p:spPr>
        <p:txBody>
          <a:bodyPr>
            <a:noAutofit/>
          </a:bodyPr>
          <a:lstStyle/>
          <a:p>
            <a:pPr>
              <a:buFont typeface="Arial" pitchFamily="34" charset="0"/>
              <a:buNone/>
            </a:pPr>
            <a:r>
              <a:rPr lang="nl-NL" sz="2400" b="1" dirty="0" smtClean="0"/>
              <a:t>Wat doe ik hier vandaag?</a:t>
            </a:r>
          </a:p>
          <a:p>
            <a:pPr>
              <a:buFont typeface="Arial" pitchFamily="34" charset="0"/>
              <a:buNone/>
            </a:pPr>
            <a:endParaRPr lang="nl-NL" sz="2400" dirty="0" smtClean="0"/>
          </a:p>
          <a:p>
            <a:r>
              <a:rPr lang="nl-NL" sz="2400" dirty="0" smtClean="0"/>
              <a:t>Ik denk na over de vragen die ik heb, en waar ik graag dit jaar over wil praten.</a:t>
            </a:r>
          </a:p>
          <a:p>
            <a:r>
              <a:rPr lang="nl-NL" sz="2400" dirty="0" smtClean="0"/>
              <a:t>We maken een planning van de onderwerpen voor dit seizoen.</a:t>
            </a:r>
            <a:endParaRPr lang="nl-NL" sz="2400" dirty="0" smtClean="0"/>
          </a:p>
        </p:txBody>
      </p:sp>
      <p:grpSp>
        <p:nvGrpSpPr>
          <p:cNvPr id="3074" name="Groep 3"/>
          <p:cNvGrpSpPr>
            <a:grpSpLocks/>
          </p:cNvGrpSpPr>
          <p:nvPr/>
        </p:nvGrpSpPr>
        <p:grpSpPr bwMode="auto">
          <a:xfrm>
            <a:off x="0" y="4941168"/>
            <a:ext cx="1789113" cy="1772370"/>
            <a:chOff x="0" y="4940949"/>
            <a:chExt cx="1788823" cy="1773035"/>
          </a:xfrm>
        </p:grpSpPr>
        <p:pic>
          <p:nvPicPr>
            <p:cNvPr id="3076"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940949"/>
              <a:ext cx="1788823" cy="338681"/>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ea typeface="+mn-ea"/>
                </a:rPr>
                <a:t>Jouw </a:t>
              </a:r>
              <a:r>
                <a:rPr lang="nl-NL" sz="1600" b="1" dirty="0">
                  <a:solidFill>
                    <a:schemeClr val="accent2">
                      <a:lumMod val="75000"/>
                    </a:schemeClr>
                  </a:solidFill>
                  <a:latin typeface="+mn-lt"/>
                  <a:ea typeface="+mn-ea"/>
                </a:rPr>
                <a:t>vragen</a:t>
              </a:r>
              <a:endParaRPr lang="nl-NL" sz="1600" b="1" dirty="0">
                <a:solidFill>
                  <a:schemeClr val="accent2">
                    <a:lumMod val="75000"/>
                  </a:schemeClr>
                </a:solidFill>
                <a:latin typeface="+mn-lt"/>
                <a:ea typeface="+mn-ea"/>
              </a:endParaRPr>
            </a:p>
          </p:txBody>
        </p:sp>
      </p:grpSp>
      <p:pic>
        <p:nvPicPr>
          <p:cNvPr id="3075" name="Picture 3"/>
          <p:cNvPicPr>
            <a:picLocks noChangeAspect="1" noChangeArrowheads="1"/>
          </p:cNvPicPr>
          <p:nvPr/>
        </p:nvPicPr>
        <p:blipFill>
          <a:blip r:embed="rId3" cstate="print"/>
          <a:srcRect/>
          <a:stretch>
            <a:fillRect/>
          </a:stretch>
        </p:blipFill>
        <p:spPr bwMode="auto">
          <a:xfrm>
            <a:off x="7092280" y="5196552"/>
            <a:ext cx="1714624" cy="140221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11560" y="1124745"/>
            <a:ext cx="7920879" cy="1008111"/>
          </a:xfrm>
        </p:spPr>
        <p:txBody>
          <a:bodyPr>
            <a:noAutofit/>
          </a:bodyPr>
          <a:lstStyle/>
          <a:p>
            <a:pPr algn="ctr">
              <a:buFont typeface="Arial" pitchFamily="34" charset="0"/>
              <a:buNone/>
            </a:pPr>
            <a:r>
              <a:rPr lang="nl-NL" sz="4000" b="1" dirty="0" smtClean="0"/>
              <a:t>Op wie lijk jij?</a:t>
            </a:r>
            <a:endParaRPr lang="nl-NL" sz="4000" b="1" dirty="0" smtClean="0"/>
          </a:p>
        </p:txBody>
      </p:sp>
      <p:grpSp>
        <p:nvGrpSpPr>
          <p:cNvPr id="2" name="Groep 3"/>
          <p:cNvGrpSpPr>
            <a:grpSpLocks/>
          </p:cNvGrpSpPr>
          <p:nvPr/>
        </p:nvGrpSpPr>
        <p:grpSpPr bwMode="auto">
          <a:xfrm>
            <a:off x="0" y="4941168"/>
            <a:ext cx="1789113" cy="1772370"/>
            <a:chOff x="0" y="4940949"/>
            <a:chExt cx="1788823" cy="1773035"/>
          </a:xfrm>
        </p:grpSpPr>
        <p:pic>
          <p:nvPicPr>
            <p:cNvPr id="3076"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940949"/>
              <a:ext cx="1788823" cy="338681"/>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ea typeface="+mn-ea"/>
                </a:rPr>
                <a:t>Jouw </a:t>
              </a:r>
              <a:r>
                <a:rPr lang="nl-NL" sz="1600" b="1" dirty="0">
                  <a:solidFill>
                    <a:schemeClr val="accent2">
                      <a:lumMod val="75000"/>
                    </a:schemeClr>
                  </a:solidFill>
                  <a:latin typeface="+mn-lt"/>
                  <a:ea typeface="+mn-ea"/>
                </a:rPr>
                <a:t>vragen</a:t>
              </a:r>
              <a:endParaRPr lang="nl-NL" sz="1600" b="1" dirty="0">
                <a:solidFill>
                  <a:schemeClr val="accent2">
                    <a:lumMod val="75000"/>
                  </a:schemeClr>
                </a:solidFill>
                <a:latin typeface="+mn-lt"/>
                <a:ea typeface="+mn-ea"/>
              </a:endParaRPr>
            </a:p>
          </p:txBody>
        </p:sp>
      </p:grpSp>
      <p:pic>
        <p:nvPicPr>
          <p:cNvPr id="3075" name="Picture 3"/>
          <p:cNvPicPr>
            <a:picLocks noChangeAspect="1" noChangeArrowheads="1"/>
          </p:cNvPicPr>
          <p:nvPr/>
        </p:nvPicPr>
        <p:blipFill>
          <a:blip r:embed="rId3" cstate="print"/>
          <a:srcRect/>
          <a:stretch>
            <a:fillRect/>
          </a:stretch>
        </p:blipFill>
        <p:spPr bwMode="auto">
          <a:xfrm>
            <a:off x="3131840" y="2492896"/>
            <a:ext cx="2905690" cy="237626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3"/>
          <p:cNvGrpSpPr>
            <a:grpSpLocks/>
          </p:cNvGrpSpPr>
          <p:nvPr/>
        </p:nvGrpSpPr>
        <p:grpSpPr bwMode="auto">
          <a:xfrm>
            <a:off x="0" y="4941168"/>
            <a:ext cx="1789113" cy="1772370"/>
            <a:chOff x="0" y="4940949"/>
            <a:chExt cx="1788823" cy="1773035"/>
          </a:xfrm>
        </p:grpSpPr>
        <p:pic>
          <p:nvPicPr>
            <p:cNvPr id="3076"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940949"/>
              <a:ext cx="1788823" cy="338681"/>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ea typeface="+mn-ea"/>
                </a:rPr>
                <a:t>Jouw </a:t>
              </a:r>
              <a:r>
                <a:rPr lang="nl-NL" sz="1600" b="1" dirty="0">
                  <a:solidFill>
                    <a:schemeClr val="accent2">
                      <a:lumMod val="75000"/>
                    </a:schemeClr>
                  </a:solidFill>
                  <a:latin typeface="+mn-lt"/>
                  <a:ea typeface="+mn-ea"/>
                </a:rPr>
                <a:t>vragen</a:t>
              </a:r>
              <a:endParaRPr lang="nl-NL" sz="1600" b="1" dirty="0">
                <a:solidFill>
                  <a:schemeClr val="accent2">
                    <a:lumMod val="75000"/>
                  </a:schemeClr>
                </a:solidFill>
                <a:latin typeface="+mn-lt"/>
                <a:ea typeface="+mn-ea"/>
              </a:endParaRPr>
            </a:p>
          </p:txBody>
        </p:sp>
      </p:grpSp>
      <p:pic>
        <p:nvPicPr>
          <p:cNvPr id="3075" name="Picture 3"/>
          <p:cNvPicPr>
            <a:picLocks noChangeAspect="1" noChangeArrowheads="1"/>
          </p:cNvPicPr>
          <p:nvPr/>
        </p:nvPicPr>
        <p:blipFill>
          <a:blip r:embed="rId3" cstate="print"/>
          <a:srcRect/>
          <a:stretch>
            <a:fillRect/>
          </a:stretch>
        </p:blipFill>
        <p:spPr bwMode="auto">
          <a:xfrm>
            <a:off x="7164288" y="5196552"/>
            <a:ext cx="1714624" cy="1402214"/>
          </a:xfrm>
          <a:prstGeom prst="rect">
            <a:avLst/>
          </a:prstGeom>
          <a:noFill/>
          <a:ln w="9525">
            <a:noFill/>
            <a:miter lim="800000"/>
            <a:headEnd/>
            <a:tailEnd/>
          </a:ln>
        </p:spPr>
      </p:pic>
      <p:sp>
        <p:nvSpPr>
          <p:cNvPr id="7" name="Tekstvak 6"/>
          <p:cNvSpPr txBox="1"/>
          <p:nvPr/>
        </p:nvSpPr>
        <p:spPr>
          <a:xfrm>
            <a:off x="683568" y="620688"/>
            <a:ext cx="7704856" cy="2923877"/>
          </a:xfrm>
          <a:prstGeom prst="rect">
            <a:avLst/>
          </a:prstGeom>
          <a:noFill/>
        </p:spPr>
        <p:txBody>
          <a:bodyPr wrap="square" rtlCol="0">
            <a:spAutoFit/>
          </a:bodyPr>
          <a:lstStyle/>
          <a:p>
            <a:r>
              <a:rPr lang="nl-NL" sz="2000" b="1" dirty="0" smtClean="0"/>
              <a:t>Jona 1: 1-3</a:t>
            </a:r>
          </a:p>
          <a:p>
            <a:r>
              <a:rPr lang="nl-NL" sz="2000" dirty="0" smtClean="0"/>
              <a:t>1 Eens richtte de HEER zich tot Jona, de zoon van </a:t>
            </a:r>
            <a:r>
              <a:rPr lang="nl-NL" sz="2000" dirty="0" err="1" smtClean="0"/>
              <a:t>Amittai</a:t>
            </a:r>
            <a:r>
              <a:rPr lang="nl-NL" sz="2000" dirty="0" smtClean="0"/>
              <a:t>: 2 ‘Maak je gereed en ga naar </a:t>
            </a:r>
            <a:r>
              <a:rPr lang="nl-NL" sz="2000" dirty="0" err="1" smtClean="0"/>
              <a:t>Nineve</a:t>
            </a:r>
            <a:r>
              <a:rPr lang="nl-NL" sz="2000" dirty="0" smtClean="0"/>
              <a:t>, die grote stad, om haar aan te klagen, want het kwaad dat ze daar doen is ten hemel schreiend.’ 3 En Jona maakte zich gereed, maar vluchtte naar </a:t>
            </a:r>
            <a:r>
              <a:rPr lang="nl-NL" sz="2000" dirty="0" err="1" smtClean="0"/>
              <a:t>Tarsis</a:t>
            </a:r>
            <a:r>
              <a:rPr lang="nl-NL" sz="2000" dirty="0" smtClean="0"/>
              <a:t>, weg van de HEER. Hij ging naar </a:t>
            </a:r>
            <a:r>
              <a:rPr lang="nl-NL" sz="2000" dirty="0" err="1" smtClean="0"/>
              <a:t>Jafo</a:t>
            </a:r>
            <a:r>
              <a:rPr lang="nl-NL" sz="2000" dirty="0" smtClean="0"/>
              <a:t> en vond er een schip met bestemming </a:t>
            </a:r>
            <a:r>
              <a:rPr lang="nl-NL" sz="2000" dirty="0" err="1" smtClean="0"/>
              <a:t>Tarsis</a:t>
            </a:r>
            <a:r>
              <a:rPr lang="nl-NL" sz="2000" dirty="0" smtClean="0"/>
              <a:t>. Hij betaalde de overtocht en ging aan boord om mee te varen naar </a:t>
            </a:r>
            <a:r>
              <a:rPr lang="nl-NL" sz="2000" dirty="0" err="1" smtClean="0"/>
              <a:t>Tarsis</a:t>
            </a:r>
            <a:r>
              <a:rPr lang="nl-NL" sz="2000" dirty="0" smtClean="0"/>
              <a:t>, weg van de HEER.</a:t>
            </a:r>
          </a:p>
          <a:p>
            <a:endParaRPr lang="nl-NL"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jdelijke aanduiding voor inhoud 2"/>
          <p:cNvSpPr>
            <a:spLocks noGrp="1"/>
          </p:cNvSpPr>
          <p:nvPr>
            <p:ph idx="1"/>
          </p:nvPr>
        </p:nvSpPr>
        <p:spPr>
          <a:xfrm>
            <a:off x="251520" y="188640"/>
            <a:ext cx="8640960" cy="6409011"/>
          </a:xfrm>
        </p:spPr>
        <p:txBody>
          <a:bodyPr/>
          <a:lstStyle/>
          <a:p>
            <a:pPr marL="0" indent="0">
              <a:buFont typeface="Arial" pitchFamily="34" charset="0"/>
              <a:buNone/>
            </a:pPr>
            <a:r>
              <a:rPr lang="nl-NL" sz="2000" b="1" dirty="0" smtClean="0"/>
              <a:t>Matteüs </a:t>
            </a:r>
            <a:r>
              <a:rPr lang="nl-NL" sz="2000" b="1" dirty="0" smtClean="0"/>
              <a:t>14: 22-33</a:t>
            </a:r>
            <a:endParaRPr lang="nl-NL" sz="2000" b="1" dirty="0" smtClean="0"/>
          </a:p>
          <a:p>
            <a:pPr marL="0" indent="0">
              <a:buFont typeface="Arial" pitchFamily="34" charset="0"/>
              <a:buNone/>
            </a:pPr>
            <a:r>
              <a:rPr lang="nl-NL" sz="2000" dirty="0" smtClean="0"/>
              <a:t>22 Meteen daarna gelastte hij de leerlingen in de boot te stappen en alvast vooruit te gaan naar de overkant, hij zou ook komen nadat hij de mensen had weggestuurd. 23 Toen hij hen weggestuurd had, ging hij de berg op om er in afzondering te bidden. De nacht viel, en hij was daar helemaal alleen. 24 De boot was intussen al vele stadiën van de vaste wal verwijderd en werd, als gevolg van de tegenwind, door de golven geteisterd. 25 Tegen het einde van de nacht kwam hij naar hen toe, lopend over het meer. 26 Toen de leerlingen hem op het meer zagen lopen, raakten ze in paniek. Ze riepen: </a:t>
            </a:r>
            <a:r>
              <a:rPr lang="nl-NL" altLang="en-US" sz="2000" dirty="0" smtClean="0"/>
              <a:t>‘</a:t>
            </a:r>
            <a:r>
              <a:rPr lang="nl-NL" sz="2000" dirty="0" smtClean="0"/>
              <a:t>Een spook!</a:t>
            </a:r>
            <a:r>
              <a:rPr lang="nl-NL" altLang="en-US" sz="2000" dirty="0" smtClean="0"/>
              <a:t>’</a:t>
            </a:r>
            <a:r>
              <a:rPr lang="nl-NL" sz="2000" dirty="0" smtClean="0"/>
              <a:t> en schreeuwden het uit van angst. 27 Meteen sprak Jezus hen aan: </a:t>
            </a:r>
            <a:r>
              <a:rPr lang="nl-NL" altLang="en-US" sz="2000" dirty="0" smtClean="0"/>
              <a:t>‘</a:t>
            </a:r>
            <a:r>
              <a:rPr lang="nl-NL" sz="2000" dirty="0" smtClean="0"/>
              <a:t>Blijf kalm! Ik ben het, wees niet bang!</a:t>
            </a:r>
            <a:r>
              <a:rPr lang="nl-NL" altLang="en-US" sz="2000" dirty="0" smtClean="0"/>
              <a:t>’</a:t>
            </a:r>
            <a:r>
              <a:rPr lang="nl-NL" sz="2000" dirty="0" smtClean="0"/>
              <a:t> 28 Petrus antwoordde: </a:t>
            </a:r>
            <a:r>
              <a:rPr lang="nl-NL" altLang="en-US" sz="2000" dirty="0" smtClean="0"/>
              <a:t>‘</a:t>
            </a:r>
            <a:r>
              <a:rPr lang="nl-NL" sz="2000" dirty="0" smtClean="0"/>
              <a:t>Heer, als u het bent, zeg me dan dat ik over het water naar u toe moet komen.</a:t>
            </a:r>
            <a:r>
              <a:rPr lang="nl-NL" altLang="en-US" sz="2000" dirty="0" smtClean="0"/>
              <a:t>’</a:t>
            </a:r>
            <a:r>
              <a:rPr lang="nl-NL" sz="2000" dirty="0" smtClean="0"/>
              <a:t> 29 Hij zei: </a:t>
            </a:r>
            <a:r>
              <a:rPr lang="nl-NL" altLang="en-US" sz="2000" dirty="0" smtClean="0"/>
              <a:t>‘</a:t>
            </a:r>
            <a:r>
              <a:rPr lang="nl-NL" sz="2000" dirty="0" smtClean="0"/>
              <a:t>Kom!</a:t>
            </a:r>
            <a:r>
              <a:rPr lang="nl-NL" altLang="en-US" sz="2000" dirty="0" smtClean="0"/>
              <a:t>’</a:t>
            </a:r>
            <a:r>
              <a:rPr lang="nl-NL" sz="2000" dirty="0" smtClean="0"/>
              <a:t> Petrus stapte uit de boot en liep over het water naar Jezus toe. 30 Maar toen hij voelde hoe sterk de wind was, werd hij bang. Hij begon te zinken en schreeuwde het uit: </a:t>
            </a:r>
            <a:r>
              <a:rPr lang="nl-NL" altLang="en-US" sz="2000" dirty="0" smtClean="0"/>
              <a:t>‘</a:t>
            </a:r>
            <a:r>
              <a:rPr lang="nl-NL" sz="2000" dirty="0" smtClean="0"/>
              <a:t>Heer, red me!</a:t>
            </a:r>
            <a:r>
              <a:rPr lang="nl-NL" altLang="en-US" sz="2000" dirty="0" smtClean="0"/>
              <a:t>’</a:t>
            </a:r>
            <a:r>
              <a:rPr lang="nl-NL" sz="2000" dirty="0" smtClean="0"/>
              <a:t> 31 Meteen strekte Jezus zijn hand uit, hij greep hem vast en zei: </a:t>
            </a:r>
            <a:r>
              <a:rPr lang="nl-NL" altLang="en-US" sz="2000" dirty="0" smtClean="0"/>
              <a:t>‘</a:t>
            </a:r>
            <a:r>
              <a:rPr lang="nl-NL" altLang="ja-JP" sz="2000" dirty="0" err="1" smtClean="0"/>
              <a:t>Kleingelovige</a:t>
            </a:r>
            <a:r>
              <a:rPr lang="nl-NL" altLang="ja-JP" sz="2000" dirty="0" smtClean="0"/>
              <a:t>, waarom heb je getwijfeld?</a:t>
            </a:r>
            <a:r>
              <a:rPr lang="nl-NL" altLang="en-US" sz="2000" dirty="0" smtClean="0"/>
              <a:t>’</a:t>
            </a:r>
            <a:r>
              <a:rPr lang="nl-NL" altLang="ja-JP" sz="2000" dirty="0" smtClean="0"/>
              <a:t> 32 Toen ze in de boot stapten, ging de wind liggen. 33 In de boot bogen de anderen zich voor hem neer en zeiden: </a:t>
            </a:r>
            <a:r>
              <a:rPr lang="nl-NL" altLang="en-US" sz="2000" dirty="0" smtClean="0"/>
              <a:t>‘</a:t>
            </a:r>
            <a:r>
              <a:rPr lang="nl-NL" altLang="ja-JP" sz="2000" dirty="0" smtClean="0"/>
              <a:t>U bent werkelijk Gods Zoon!</a:t>
            </a:r>
            <a:r>
              <a:rPr lang="nl-NL" altLang="en-US" sz="2000" dirty="0" smtClean="0"/>
              <a:t>’</a:t>
            </a:r>
            <a:endParaRPr lang="nl-NL" altLang="ja-JP" sz="2000" b="1" dirty="0" smtClean="0"/>
          </a:p>
          <a:p>
            <a:pPr marL="0" indent="0">
              <a:buFont typeface="Arial" pitchFamily="34" charset="0"/>
              <a:buNone/>
            </a:pPr>
            <a:endParaRPr lang="nl-NL" sz="1800" b="1"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jdelijke aanduiding voor inhoud 2"/>
          <p:cNvSpPr>
            <a:spLocks noGrp="1"/>
          </p:cNvSpPr>
          <p:nvPr>
            <p:ph idx="1"/>
          </p:nvPr>
        </p:nvSpPr>
        <p:spPr>
          <a:xfrm>
            <a:off x="395536" y="404665"/>
            <a:ext cx="8424936" cy="6192986"/>
          </a:xfrm>
        </p:spPr>
        <p:txBody>
          <a:bodyPr/>
          <a:lstStyle/>
          <a:p>
            <a:pPr marL="0" indent="0">
              <a:buFont typeface="Arial" pitchFamily="34" charset="0"/>
              <a:buNone/>
            </a:pPr>
            <a:r>
              <a:rPr lang="nl-NL" sz="2000" b="1" dirty="0" smtClean="0"/>
              <a:t>Rechters </a:t>
            </a:r>
            <a:r>
              <a:rPr lang="nl-NL" sz="2000" b="1" dirty="0" smtClean="0"/>
              <a:t>6: 12-17</a:t>
            </a:r>
            <a:endParaRPr lang="nl-NL" sz="2000" b="1" dirty="0" smtClean="0"/>
          </a:p>
          <a:p>
            <a:pPr marL="0" indent="0">
              <a:buFont typeface="Arial" pitchFamily="34" charset="0"/>
              <a:buNone/>
            </a:pPr>
            <a:r>
              <a:rPr lang="nl-NL" sz="2000" dirty="0" smtClean="0"/>
              <a:t>12 De engel van de HEER vertoonde zich aan hem en zei: </a:t>
            </a:r>
            <a:r>
              <a:rPr lang="nl-NL" altLang="en-US" sz="2000" dirty="0" smtClean="0"/>
              <a:t>‘</a:t>
            </a:r>
            <a:r>
              <a:rPr lang="nl-NL" sz="2000" dirty="0" smtClean="0"/>
              <a:t>De HEER zij met je, dappere krijgsman.</a:t>
            </a:r>
            <a:r>
              <a:rPr lang="nl-NL" altLang="en-US" sz="2000" dirty="0" smtClean="0"/>
              <a:t>’</a:t>
            </a:r>
            <a:r>
              <a:rPr lang="nl-NL" sz="2000" dirty="0" smtClean="0"/>
              <a:t> 13 </a:t>
            </a:r>
            <a:r>
              <a:rPr lang="nl-NL" altLang="en-US" sz="2000" dirty="0" smtClean="0"/>
              <a:t>‘</a:t>
            </a:r>
            <a:r>
              <a:rPr lang="nl-NL" sz="2000" dirty="0" smtClean="0"/>
              <a:t>Mag ik u vragen,</a:t>
            </a:r>
            <a:r>
              <a:rPr lang="nl-NL" altLang="en-US" sz="2000" dirty="0" smtClean="0"/>
              <a:t>’</a:t>
            </a:r>
            <a:r>
              <a:rPr lang="nl-NL" sz="2000" dirty="0" smtClean="0"/>
              <a:t> antwoordde Gideon, </a:t>
            </a:r>
            <a:r>
              <a:rPr lang="nl-NL" altLang="en-US" sz="2000" dirty="0" smtClean="0"/>
              <a:t>‘</a:t>
            </a:r>
            <a:r>
              <a:rPr lang="nl-NL" sz="2000" dirty="0" smtClean="0"/>
              <a:t>als de HEER ons werkelijk bijstaat, waarom overkomt dit ons dan allemaal? Waar blijft hij dan met zijn wonderbaarlijke daden, waarover onze voorouders hebben verteld? Uit Egypte heeft hij ze geleid, zeiden ze toch? Nu trekt hij zich in elk geval niets van ons aan en zijn we overgeleverd aan de </a:t>
            </a:r>
            <a:r>
              <a:rPr lang="nl-NL" sz="2000" dirty="0" err="1" smtClean="0"/>
              <a:t>Midjanieten</a:t>
            </a:r>
            <a:r>
              <a:rPr lang="nl-NL" sz="2000" dirty="0" smtClean="0"/>
              <a:t>!</a:t>
            </a:r>
            <a:r>
              <a:rPr lang="nl-NL" altLang="en-US" sz="2000" dirty="0" smtClean="0"/>
              <a:t>’</a:t>
            </a:r>
            <a:r>
              <a:rPr lang="nl-NL" sz="2000" dirty="0" smtClean="0"/>
              <a:t> 14 Toen wendde de HEER zich tot Gideon en zei: </a:t>
            </a:r>
            <a:r>
              <a:rPr lang="nl-NL" altLang="en-US" sz="2000" dirty="0" smtClean="0"/>
              <a:t>‘</a:t>
            </a:r>
            <a:r>
              <a:rPr lang="nl-NL" sz="2000" dirty="0" smtClean="0"/>
              <a:t>Toon je moed en bevrijd Israël, dat is mijn opdracht.</a:t>
            </a:r>
            <a:r>
              <a:rPr lang="nl-NL" altLang="en-US" sz="2000" dirty="0" smtClean="0"/>
              <a:t>’</a:t>
            </a:r>
            <a:r>
              <a:rPr lang="nl-NL" sz="2000" dirty="0" smtClean="0"/>
              <a:t> 15 </a:t>
            </a:r>
            <a:r>
              <a:rPr lang="nl-NL" altLang="en-US" sz="2000" dirty="0" smtClean="0"/>
              <a:t>‘</a:t>
            </a:r>
            <a:r>
              <a:rPr lang="nl-NL" sz="2000" dirty="0" smtClean="0"/>
              <a:t>Mag ik u vragen,</a:t>
            </a:r>
            <a:r>
              <a:rPr lang="nl-NL" altLang="en-US" sz="2000" dirty="0" smtClean="0"/>
              <a:t>’</a:t>
            </a:r>
            <a:r>
              <a:rPr lang="nl-NL" sz="2000" dirty="0" smtClean="0"/>
              <a:t> antwoordde Gideon, </a:t>
            </a:r>
            <a:r>
              <a:rPr lang="nl-NL" altLang="en-US" sz="2000" dirty="0" smtClean="0"/>
              <a:t>‘</a:t>
            </a:r>
            <a:r>
              <a:rPr lang="nl-NL" sz="2000" dirty="0" smtClean="0"/>
              <a:t>hoe zou ik Israël kunnen bevrijden? Mijn familie heeft in onze stam, </a:t>
            </a:r>
            <a:r>
              <a:rPr lang="nl-NL" sz="2000" dirty="0" err="1" smtClean="0"/>
              <a:t>Manasse</a:t>
            </a:r>
            <a:r>
              <a:rPr lang="nl-NL" sz="2000" dirty="0" smtClean="0"/>
              <a:t>, niets in te brengen, en ikzelf ben de jongste van de familie.</a:t>
            </a:r>
            <a:r>
              <a:rPr lang="nl-NL" altLang="en-US" sz="2000" dirty="0" smtClean="0"/>
              <a:t>’</a:t>
            </a:r>
            <a:r>
              <a:rPr lang="nl-NL" sz="2000" dirty="0" smtClean="0"/>
              <a:t> 16 De HEER antwoordde: </a:t>
            </a:r>
            <a:r>
              <a:rPr lang="nl-NL" altLang="en-US" sz="2000" dirty="0" smtClean="0"/>
              <a:t>‘</a:t>
            </a:r>
            <a:r>
              <a:rPr lang="nl-NL" sz="2000" dirty="0" smtClean="0"/>
              <a:t>Dat kun je omdat ik je bijsta. Je zult de </a:t>
            </a:r>
            <a:r>
              <a:rPr lang="nl-NL" sz="2000" dirty="0" err="1" smtClean="0"/>
              <a:t>Midjanieten</a:t>
            </a:r>
            <a:r>
              <a:rPr lang="nl-NL" sz="2000" dirty="0" smtClean="0"/>
              <a:t> verslaan alsof je met niet meer dan één man te doen had.</a:t>
            </a:r>
            <a:r>
              <a:rPr lang="nl-NL" altLang="en-US" sz="2000" dirty="0" smtClean="0"/>
              <a:t>’</a:t>
            </a:r>
            <a:r>
              <a:rPr lang="nl-NL" sz="2000" dirty="0" smtClean="0"/>
              <a:t> 17 Toen zei Gideon: </a:t>
            </a:r>
            <a:r>
              <a:rPr lang="nl-NL" altLang="en-US" sz="2000" dirty="0" smtClean="0"/>
              <a:t>‘</a:t>
            </a:r>
            <a:r>
              <a:rPr lang="nl-NL" sz="2000" dirty="0" smtClean="0"/>
              <a:t>Heer, als ú het bent die tot mij spreekt en ik uw gunst geniet, geef me dan een teken. </a:t>
            </a:r>
          </a:p>
          <a:p>
            <a:pPr marL="0" indent="0">
              <a:buFont typeface="Arial" pitchFamily="34" charset="0"/>
              <a:buNone/>
            </a:pPr>
            <a:endParaRPr lang="nl-NL" sz="1800" b="1" dirty="0" smtClean="0"/>
          </a:p>
        </p:txBody>
      </p:sp>
      <p:grpSp>
        <p:nvGrpSpPr>
          <p:cNvPr id="5122" name="Groep 3"/>
          <p:cNvGrpSpPr>
            <a:grpSpLocks/>
          </p:cNvGrpSpPr>
          <p:nvPr/>
        </p:nvGrpSpPr>
        <p:grpSpPr bwMode="auto">
          <a:xfrm>
            <a:off x="0" y="5013176"/>
            <a:ext cx="1789113" cy="1700362"/>
            <a:chOff x="0" y="5012984"/>
            <a:chExt cx="1788823" cy="1701000"/>
          </a:xfrm>
        </p:grpSpPr>
        <p:pic>
          <p:nvPicPr>
            <p:cNvPr id="5124"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5012984"/>
              <a:ext cx="1788823" cy="338681"/>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ea typeface="+mn-ea"/>
                </a:rPr>
                <a:t>Jouw </a:t>
              </a:r>
              <a:r>
                <a:rPr lang="nl-NL" sz="1600" b="1" dirty="0">
                  <a:solidFill>
                    <a:schemeClr val="accent2">
                      <a:lumMod val="75000"/>
                    </a:schemeClr>
                  </a:solidFill>
                  <a:latin typeface="+mn-lt"/>
                  <a:ea typeface="+mn-ea"/>
                </a:rPr>
                <a:t>vragen</a:t>
              </a:r>
              <a:endParaRPr lang="nl-NL" sz="1600" b="1" dirty="0">
                <a:solidFill>
                  <a:schemeClr val="accent2">
                    <a:lumMod val="75000"/>
                  </a:schemeClr>
                </a:solidFill>
                <a:latin typeface="+mn-lt"/>
                <a:ea typeface="+mn-ea"/>
              </a:endParaRPr>
            </a:p>
          </p:txBody>
        </p:sp>
      </p:grpSp>
      <p:pic>
        <p:nvPicPr>
          <p:cNvPr id="5123" name="Picture 3"/>
          <p:cNvPicPr>
            <a:picLocks noChangeAspect="1" noChangeArrowheads="1"/>
          </p:cNvPicPr>
          <p:nvPr/>
        </p:nvPicPr>
        <p:blipFill>
          <a:blip r:embed="rId3" cstate="print"/>
          <a:srcRect/>
          <a:stretch>
            <a:fillRect/>
          </a:stretch>
        </p:blipFill>
        <p:spPr bwMode="auto">
          <a:xfrm>
            <a:off x="7092280" y="5137664"/>
            <a:ext cx="1786632" cy="146110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jdelijke aanduiding voor inhoud 2"/>
          <p:cNvSpPr>
            <a:spLocks noGrp="1"/>
          </p:cNvSpPr>
          <p:nvPr>
            <p:ph idx="1"/>
          </p:nvPr>
        </p:nvSpPr>
        <p:spPr>
          <a:xfrm>
            <a:off x="395536" y="332657"/>
            <a:ext cx="8352928" cy="5256932"/>
          </a:xfrm>
        </p:spPr>
        <p:txBody>
          <a:bodyPr/>
          <a:lstStyle/>
          <a:p>
            <a:pPr marL="0" indent="0">
              <a:buFont typeface="Arial" pitchFamily="34" charset="0"/>
              <a:buNone/>
            </a:pPr>
            <a:r>
              <a:rPr lang="nl-NL" sz="2000" b="1" dirty="0" smtClean="0"/>
              <a:t>Rechters </a:t>
            </a:r>
            <a:r>
              <a:rPr lang="nl-NL" sz="2000" b="1" dirty="0" smtClean="0"/>
              <a:t>6: 36-40</a:t>
            </a:r>
            <a:endParaRPr lang="nl-NL" sz="2000" b="1" dirty="0" smtClean="0"/>
          </a:p>
          <a:p>
            <a:pPr marL="0" indent="0">
              <a:buFont typeface="Arial" pitchFamily="34" charset="0"/>
              <a:buNone/>
            </a:pPr>
            <a:r>
              <a:rPr lang="nl-NL" sz="2000" dirty="0" smtClean="0"/>
              <a:t>36 Toen zei Gideon tegen God: </a:t>
            </a:r>
            <a:r>
              <a:rPr lang="nl-NL" altLang="en-US" sz="2000" dirty="0" smtClean="0"/>
              <a:t>‘</a:t>
            </a:r>
            <a:r>
              <a:rPr lang="nl-NL" sz="2000" dirty="0" smtClean="0"/>
              <a:t>Ik wil graag weten of het werkelijk uw bedoeling is door mijn toedoen Israël te bevrijden, zoals u hebt gezegd. 37 Daarom leg ik hier op de dorsvloer een wollen vacht. Als er morgenochtend dauw ligt op de wol terwijl de grond eromheen droog is, dan weet ik zeker dat u inderdaad door mijn toedoen Israël zult bevrijden.</a:t>
            </a:r>
            <a:r>
              <a:rPr lang="nl-NL" altLang="en-US" sz="2000" dirty="0" smtClean="0"/>
              <a:t>’</a:t>
            </a:r>
            <a:r>
              <a:rPr lang="nl-NL" sz="2000" dirty="0" smtClean="0"/>
              <a:t> 38 En zo gebeurde het. De volgende morgen wrong Gideon de wol uit. En er kwam water uit, wel een kom vol. 39 Toen zei Gideon tegen God: </a:t>
            </a:r>
            <a:r>
              <a:rPr lang="nl-NL" altLang="en-US" sz="2000" dirty="0" smtClean="0"/>
              <a:t>‘</a:t>
            </a:r>
            <a:r>
              <a:rPr lang="nl-NL" sz="2000" dirty="0" smtClean="0"/>
              <a:t>U moet niet kwaad op me worden als ik nog één keer aandring, maar ik wil nog een laatste proef nemen: nu moet de wol droog blijven en de grond eromheen nat zijn van dauw.</a:t>
            </a:r>
            <a:r>
              <a:rPr lang="nl-NL" altLang="en-US" sz="2000" dirty="0" smtClean="0"/>
              <a:t>’</a:t>
            </a:r>
            <a:r>
              <a:rPr lang="nl-NL" sz="2000" dirty="0" smtClean="0"/>
              <a:t> 40 Die nacht deed God wat Gideon had gevraagd: de wol bleef droog en de grond eromheen werd nat van dauw. </a:t>
            </a:r>
            <a:endParaRPr lang="nl-NL" sz="2000" b="1" dirty="0" smtClean="0"/>
          </a:p>
        </p:txBody>
      </p:sp>
      <p:grpSp>
        <p:nvGrpSpPr>
          <p:cNvPr id="6146" name="Groep 3"/>
          <p:cNvGrpSpPr>
            <a:grpSpLocks/>
          </p:cNvGrpSpPr>
          <p:nvPr/>
        </p:nvGrpSpPr>
        <p:grpSpPr bwMode="auto">
          <a:xfrm>
            <a:off x="0" y="4941168"/>
            <a:ext cx="1789113" cy="1772370"/>
            <a:chOff x="0" y="4940949"/>
            <a:chExt cx="1788823" cy="1773035"/>
          </a:xfrm>
        </p:grpSpPr>
        <p:pic>
          <p:nvPicPr>
            <p:cNvPr id="6148"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940949"/>
              <a:ext cx="1788823" cy="338681"/>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ea typeface="+mn-ea"/>
                </a:rPr>
                <a:t>Jouw </a:t>
              </a:r>
              <a:r>
                <a:rPr lang="nl-NL" sz="1600" b="1" dirty="0">
                  <a:solidFill>
                    <a:schemeClr val="accent2">
                      <a:lumMod val="75000"/>
                    </a:schemeClr>
                  </a:solidFill>
                  <a:latin typeface="+mn-lt"/>
                  <a:ea typeface="+mn-ea"/>
                </a:rPr>
                <a:t>vragen</a:t>
              </a:r>
              <a:endParaRPr lang="nl-NL" sz="1600" b="1" dirty="0">
                <a:solidFill>
                  <a:schemeClr val="accent2">
                    <a:lumMod val="75000"/>
                  </a:schemeClr>
                </a:solidFill>
                <a:latin typeface="+mn-lt"/>
                <a:ea typeface="+mn-ea"/>
              </a:endParaRPr>
            </a:p>
          </p:txBody>
        </p:sp>
      </p:grpSp>
      <p:pic>
        <p:nvPicPr>
          <p:cNvPr id="6147" name="Picture 3"/>
          <p:cNvPicPr>
            <a:picLocks noChangeAspect="1" noChangeArrowheads="1"/>
          </p:cNvPicPr>
          <p:nvPr/>
        </p:nvPicPr>
        <p:blipFill>
          <a:blip r:embed="rId3" cstate="print"/>
          <a:srcRect/>
          <a:stretch>
            <a:fillRect/>
          </a:stretch>
        </p:blipFill>
        <p:spPr bwMode="auto">
          <a:xfrm>
            <a:off x="7092280" y="5137664"/>
            <a:ext cx="1786632" cy="146110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11560" y="1124745"/>
            <a:ext cx="7920879" cy="1008111"/>
          </a:xfrm>
        </p:spPr>
        <p:txBody>
          <a:bodyPr>
            <a:noAutofit/>
          </a:bodyPr>
          <a:lstStyle/>
          <a:p>
            <a:pPr algn="ctr">
              <a:buFont typeface="Arial" pitchFamily="34" charset="0"/>
              <a:buNone/>
            </a:pPr>
            <a:r>
              <a:rPr lang="nl-NL" sz="4000" b="1" dirty="0" smtClean="0"/>
              <a:t>Fragmenten</a:t>
            </a:r>
            <a:endParaRPr lang="nl-NL" sz="4000" b="1" dirty="0" smtClean="0"/>
          </a:p>
        </p:txBody>
      </p:sp>
      <p:grpSp>
        <p:nvGrpSpPr>
          <p:cNvPr id="2" name="Groep 3"/>
          <p:cNvGrpSpPr>
            <a:grpSpLocks/>
          </p:cNvGrpSpPr>
          <p:nvPr/>
        </p:nvGrpSpPr>
        <p:grpSpPr bwMode="auto">
          <a:xfrm>
            <a:off x="0" y="4941168"/>
            <a:ext cx="1789113" cy="1772370"/>
            <a:chOff x="0" y="4940949"/>
            <a:chExt cx="1788823" cy="1773035"/>
          </a:xfrm>
        </p:grpSpPr>
        <p:pic>
          <p:nvPicPr>
            <p:cNvPr id="3076"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940949"/>
              <a:ext cx="1788823" cy="338681"/>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ea typeface="+mn-ea"/>
                </a:rPr>
                <a:t>Jouw </a:t>
              </a:r>
              <a:r>
                <a:rPr lang="nl-NL" sz="1600" b="1" dirty="0">
                  <a:solidFill>
                    <a:schemeClr val="accent2">
                      <a:lumMod val="75000"/>
                    </a:schemeClr>
                  </a:solidFill>
                  <a:latin typeface="+mn-lt"/>
                  <a:ea typeface="+mn-ea"/>
                </a:rPr>
                <a:t>vragen</a:t>
              </a:r>
              <a:endParaRPr lang="nl-NL" sz="1600" b="1" dirty="0">
                <a:solidFill>
                  <a:schemeClr val="accent2">
                    <a:lumMod val="75000"/>
                  </a:schemeClr>
                </a:solidFill>
                <a:latin typeface="+mn-lt"/>
                <a:ea typeface="+mn-ea"/>
              </a:endParaRPr>
            </a:p>
          </p:txBody>
        </p:sp>
      </p:grpSp>
      <p:pic>
        <p:nvPicPr>
          <p:cNvPr id="3075" name="Picture 3"/>
          <p:cNvPicPr>
            <a:picLocks noChangeAspect="1" noChangeArrowheads="1"/>
          </p:cNvPicPr>
          <p:nvPr/>
        </p:nvPicPr>
        <p:blipFill>
          <a:blip r:embed="rId3" cstate="print"/>
          <a:srcRect/>
          <a:stretch>
            <a:fillRect/>
          </a:stretch>
        </p:blipFill>
        <p:spPr bwMode="auto">
          <a:xfrm>
            <a:off x="3131840" y="2492896"/>
            <a:ext cx="2905690" cy="2376264"/>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11560" y="1124745"/>
            <a:ext cx="7920879" cy="1008111"/>
          </a:xfrm>
        </p:spPr>
        <p:txBody>
          <a:bodyPr>
            <a:noAutofit/>
          </a:bodyPr>
          <a:lstStyle/>
          <a:p>
            <a:pPr algn="ctr">
              <a:buFont typeface="Arial" pitchFamily="34" charset="0"/>
              <a:buNone/>
            </a:pPr>
            <a:r>
              <a:rPr lang="nl-NL" sz="4000" b="1" dirty="0" smtClean="0"/>
              <a:t>Kom maar op!</a:t>
            </a:r>
            <a:endParaRPr lang="nl-NL" sz="4000" b="1" dirty="0" smtClean="0"/>
          </a:p>
        </p:txBody>
      </p:sp>
      <p:grpSp>
        <p:nvGrpSpPr>
          <p:cNvPr id="2" name="Groep 3"/>
          <p:cNvGrpSpPr>
            <a:grpSpLocks/>
          </p:cNvGrpSpPr>
          <p:nvPr/>
        </p:nvGrpSpPr>
        <p:grpSpPr bwMode="auto">
          <a:xfrm>
            <a:off x="0" y="4941168"/>
            <a:ext cx="1789113" cy="1772370"/>
            <a:chOff x="0" y="4940949"/>
            <a:chExt cx="1788823" cy="1773035"/>
          </a:xfrm>
        </p:grpSpPr>
        <p:pic>
          <p:nvPicPr>
            <p:cNvPr id="3076"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940949"/>
              <a:ext cx="1788823" cy="338681"/>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ea typeface="+mn-ea"/>
                </a:rPr>
                <a:t>Jouw </a:t>
              </a:r>
              <a:r>
                <a:rPr lang="nl-NL" sz="1600" b="1" dirty="0">
                  <a:solidFill>
                    <a:schemeClr val="accent2">
                      <a:lumMod val="75000"/>
                    </a:schemeClr>
                  </a:solidFill>
                  <a:latin typeface="+mn-lt"/>
                  <a:ea typeface="+mn-ea"/>
                </a:rPr>
                <a:t>vragen</a:t>
              </a:r>
              <a:endParaRPr lang="nl-NL" sz="1600" b="1" dirty="0">
                <a:solidFill>
                  <a:schemeClr val="accent2">
                    <a:lumMod val="75000"/>
                  </a:schemeClr>
                </a:solidFill>
                <a:latin typeface="+mn-lt"/>
                <a:ea typeface="+mn-ea"/>
              </a:endParaRPr>
            </a:p>
          </p:txBody>
        </p:sp>
      </p:grpSp>
      <p:pic>
        <p:nvPicPr>
          <p:cNvPr id="3075" name="Picture 3"/>
          <p:cNvPicPr>
            <a:picLocks noChangeAspect="1" noChangeArrowheads="1"/>
          </p:cNvPicPr>
          <p:nvPr/>
        </p:nvPicPr>
        <p:blipFill>
          <a:blip r:embed="rId3" cstate="print"/>
          <a:srcRect/>
          <a:stretch>
            <a:fillRect/>
          </a:stretch>
        </p:blipFill>
        <p:spPr bwMode="auto">
          <a:xfrm>
            <a:off x="3131840" y="2492896"/>
            <a:ext cx="2905690" cy="2376264"/>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850</Words>
  <Application>Microsoft Office PowerPoint</Application>
  <PresentationFormat>Diavoorstelling (4:3)</PresentationFormat>
  <Paragraphs>23</Paragraphs>
  <Slides>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Calibri</vt:lpstr>
      <vt:lpstr>MS PGothic</vt:lpstr>
      <vt:lpstr>Arial</vt:lpstr>
      <vt:lpstr>Office-thema</vt:lpstr>
      <vt:lpstr>Dia 1</vt:lpstr>
      <vt:lpstr>Dia 2</vt:lpstr>
      <vt:lpstr>Dia 3</vt:lpstr>
      <vt:lpstr>Dia 4</vt:lpstr>
      <vt:lpstr>Dia 5</vt:lpstr>
      <vt:lpstr>Dia 6</vt:lpstr>
      <vt:lpstr>Dia 7</vt:lpstr>
      <vt:lpstr>Dia 8</vt:lpstr>
      <vt:lpstr>Dia 9</vt:lpstr>
    </vt:vector>
  </TitlesOfParts>
  <Company>Thuis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José Korsaan</dc:creator>
  <cp:lastModifiedBy>Ingrid Plantinga</cp:lastModifiedBy>
  <cp:revision>5</cp:revision>
  <dcterms:created xsi:type="dcterms:W3CDTF">2013-06-10T09:34:10Z</dcterms:created>
  <dcterms:modified xsi:type="dcterms:W3CDTF">2014-05-13T08:23:18Z</dcterms:modified>
</cp:coreProperties>
</file>