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7" r:id="rId3"/>
    <p:sldId id="268" r:id="rId4"/>
    <p:sldId id="269" r:id="rId5"/>
    <p:sldId id="270" r:id="rId6"/>
    <p:sldId id="274" r:id="rId7"/>
    <p:sldId id="271" r:id="rId8"/>
    <p:sldId id="272" r:id="rId9"/>
    <p:sldId id="273" r:id="rId10"/>
    <p:sldId id="275" r:id="rId11"/>
    <p:sldId id="276" r:id="rId12"/>
    <p:sldId id="264" r:id="rId13"/>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2E2E"/>
    <a:srgbClr val="FBABC9"/>
    <a:srgbClr val="C72F50"/>
    <a:srgbClr val="F985B1"/>
    <a:srgbClr val="E995A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59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8BF67D18-397C-4B1F-BADF-75D149E20A4D}" type="datetimeFigureOut">
              <a:rPr lang="nl-NL"/>
              <a:pPr>
                <a:defRPr/>
              </a:pPr>
              <a:t>25-11-2013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A7893F22-5D98-4C1C-A967-5227E3147A7C}" type="slidenum">
              <a:rPr lang="nl-NL"/>
              <a:pPr>
                <a:defRPr/>
              </a:pPr>
              <a:t>‹nr.›</a:t>
            </a:fld>
            <a:endParaRPr 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024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024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AA5A51-261D-4F97-8BD7-7A10C9B5E460}" type="slidenum">
              <a:rPr lang="nl-NL"/>
              <a:pPr fontAlgn="base">
                <a:spcBef>
                  <a:spcPct val="0"/>
                </a:spcBef>
                <a:spcAft>
                  <a:spcPct val="0"/>
                </a:spcAft>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024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024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AA5A51-261D-4F97-8BD7-7A10C9B5E460}" type="slidenum">
              <a:rPr lang="nl-NL"/>
              <a:pPr fontAlgn="base">
                <a:spcBef>
                  <a:spcPct val="0"/>
                </a:spcBef>
                <a:spcAft>
                  <a:spcPct val="0"/>
                </a:spcAft>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024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024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AA5A51-261D-4F97-8BD7-7A10C9B5E460}" type="slidenum">
              <a:rPr lang="nl-NL"/>
              <a:pPr fontAlgn="base">
                <a:spcBef>
                  <a:spcPct val="0"/>
                </a:spcBef>
                <a:spcAft>
                  <a:spcPct val="0"/>
                </a:spcAft>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53F68F-B194-46C5-B314-F323F0D39C54}" type="slidenum">
              <a:rPr lang="nl-NL"/>
              <a:pPr fontAlgn="base">
                <a:spcBef>
                  <a:spcPct val="0"/>
                </a:spcBef>
                <a:spcAft>
                  <a:spcPct val="0"/>
                </a:spcAft>
              </a:pPr>
              <a:t>12</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024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024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AA5A51-261D-4F97-8BD7-7A10C9B5E460}"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024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024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AA5A51-261D-4F97-8BD7-7A10C9B5E460}"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024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024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AA5A51-261D-4F97-8BD7-7A10C9B5E460}"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024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024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AA5A51-261D-4F97-8BD7-7A10C9B5E460}"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024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024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AA5A51-261D-4F97-8BD7-7A10C9B5E460}"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024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024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AA5A51-261D-4F97-8BD7-7A10C9B5E460}"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024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024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AA5A51-261D-4F97-8BD7-7A10C9B5E460}" type="slidenum">
              <a:rPr lang="nl-NL"/>
              <a:pPr fontAlgn="base">
                <a:spcBef>
                  <a:spcPct val="0"/>
                </a:spcBef>
                <a:spcAft>
                  <a:spcPct val="0"/>
                </a:spcAft>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024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024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AA5A51-261D-4F97-8BD7-7A10C9B5E460}" type="slidenum">
              <a:rPr lang="nl-NL"/>
              <a:pPr fontAlgn="base">
                <a:spcBef>
                  <a:spcPct val="0"/>
                </a:spcBef>
                <a:spcAft>
                  <a:spcPct val="0"/>
                </a:spcAft>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pPr>
              <a:defRPr/>
            </a:pPr>
            <a:fld id="{A587B02E-2AE2-4570-9831-4EC99560725C}" type="datetime1">
              <a:rPr lang="nl-NL"/>
              <a:pPr>
                <a:defRPr/>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05F8E556-A65B-4F31-9835-20E9A873B26A}"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86175E1E-3F86-4CFC-8337-8F336704B3CF}" type="datetime1">
              <a:rPr lang="nl-NL"/>
              <a:pPr>
                <a:defRPr/>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9741813C-EF5C-4545-80F7-14A181E558F8}"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40C1912A-1220-4C60-B485-5AA1B4407368}" type="datetime1">
              <a:rPr lang="nl-NL"/>
              <a:pPr>
                <a:defRPr/>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EA93F7D6-BDFC-43D2-B38B-51C295B0E07E}"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61733F43-BD44-4506-B301-F02FE3AE1418}" type="datetime1">
              <a:rPr lang="nl-NL"/>
              <a:pPr>
                <a:defRPr/>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3A64D9C2-26E0-4C8A-908A-D1A421346A61}"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7D8E3FC4-A0FA-4DEA-A3FA-01BBC33034B6}" type="datetime1">
              <a:rPr lang="nl-NL"/>
              <a:pPr>
                <a:defRPr/>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120F3B5B-9B44-49EA-AAE6-570761A8FB91}"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pPr>
              <a:defRPr/>
            </a:pPr>
            <a:fld id="{1F7BD2D7-5785-4CEE-8265-38C2FBE9C153}" type="datetime1">
              <a:rPr lang="nl-NL"/>
              <a:pPr>
                <a:defRPr/>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06882A28-1132-4F3E-BD72-ECED8EB599D7}"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pPr>
              <a:defRPr/>
            </a:pPr>
            <a:fld id="{46AB347B-E3E0-4CBD-99DE-4936CCCF91BB}" type="datetime1">
              <a:rPr lang="nl-NL"/>
              <a:pPr>
                <a:defRPr/>
              </a:pPr>
              <a:t>25-11-2013</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5"/>
          <p:cNvSpPr>
            <a:spLocks noGrp="1"/>
          </p:cNvSpPr>
          <p:nvPr>
            <p:ph type="sldNum" sz="quarter" idx="12"/>
          </p:nvPr>
        </p:nvSpPr>
        <p:spPr/>
        <p:txBody>
          <a:bodyPr/>
          <a:lstStyle>
            <a:lvl1pPr>
              <a:defRPr/>
            </a:lvl1pPr>
          </a:lstStyle>
          <a:p>
            <a:pPr>
              <a:defRPr/>
            </a:pPr>
            <a:fld id="{4D8146A0-F9A5-4001-9BF7-A0A0C0DF4733}"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pPr>
              <a:defRPr/>
            </a:pPr>
            <a:fld id="{5682C078-9779-4355-B733-A05E8D541213}" type="datetime1">
              <a:rPr lang="nl-NL"/>
              <a:pPr>
                <a:defRPr/>
              </a:pPr>
              <a:t>25-11-2013</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5"/>
          <p:cNvSpPr>
            <a:spLocks noGrp="1"/>
          </p:cNvSpPr>
          <p:nvPr>
            <p:ph type="sldNum" sz="quarter" idx="12"/>
          </p:nvPr>
        </p:nvSpPr>
        <p:spPr/>
        <p:txBody>
          <a:bodyPr/>
          <a:lstStyle>
            <a:lvl1pPr>
              <a:defRPr/>
            </a:lvl1pPr>
          </a:lstStyle>
          <a:p>
            <a:pPr>
              <a:defRPr/>
            </a:pPr>
            <a:fld id="{3EAC0A86-B7AD-41F0-B383-2790DFA62D5A}"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D50148D2-249A-4B7A-85BE-01B5B468944B}" type="datetime1">
              <a:rPr lang="nl-NL"/>
              <a:pPr>
                <a:defRPr/>
              </a:pPr>
              <a:t>25-11-2013</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5"/>
          <p:cNvSpPr>
            <a:spLocks noGrp="1"/>
          </p:cNvSpPr>
          <p:nvPr>
            <p:ph type="sldNum" sz="quarter" idx="12"/>
          </p:nvPr>
        </p:nvSpPr>
        <p:spPr/>
        <p:txBody>
          <a:bodyPr/>
          <a:lstStyle>
            <a:lvl1pPr>
              <a:defRPr/>
            </a:lvl1pPr>
          </a:lstStyle>
          <a:p>
            <a:pPr>
              <a:defRPr/>
            </a:pPr>
            <a:fld id="{6C1266F3-C1A2-443B-9718-1D771629260B}"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DA5698A5-0872-4023-B4B4-4736F10F16B3}" type="datetime1">
              <a:rPr lang="nl-NL"/>
              <a:pPr>
                <a:defRPr/>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60730B30-ECA6-45FF-9901-F0776C679938}"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69557CA4-6726-4428-ADE7-248C044C5EB8}" type="datetime1">
              <a:rPr lang="nl-NL"/>
              <a:pPr>
                <a:defRPr/>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698CE6C7-4B82-4F13-8B5C-26BBFDD69B64}"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BABC9"/>
            </a:gs>
            <a:gs pos="39999">
              <a:srgbClr val="F985B1"/>
            </a:gs>
            <a:gs pos="70000">
              <a:srgbClr val="C72F50"/>
            </a:gs>
            <a:gs pos="100000">
              <a:srgbClr val="C72F50"/>
            </a:gs>
          </a:gsLst>
          <a:lin ang="5400000"/>
        </a:grad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9E3188E1-947E-42B3-9632-3A38B65752CD}" type="datetime1">
              <a:rPr lang="nl-NL"/>
              <a:pPr>
                <a:defRPr/>
              </a:pPr>
              <a:t>25-11-2013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r>
              <a:rPr lang="nl-NL"/>
              <a:t>Bericht van God</a:t>
            </a: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389226C3-2EA1-4836-8571-B916CB097246}"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Imac%20HD:Users:theresiakoelewijn:WERK:2011:2011*052%20B&amp;S.PPFollowUp:SerielogoBerichtvGodwit.jp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004048" y="5805264"/>
            <a:ext cx="2209800" cy="838200"/>
          </a:xfrm>
        </p:spPr>
        <p:txBody>
          <a:bodyPr/>
          <a:lstStyle/>
          <a:p>
            <a:pPr algn="l"/>
            <a:r>
              <a:rPr lang="nl-NL" sz="2800" b="1" dirty="0" smtClean="0">
                <a:solidFill>
                  <a:schemeClr val="bg1"/>
                </a:solidFill>
              </a:rPr>
              <a:t>Les 9 Vader</a:t>
            </a:r>
          </a:p>
        </p:txBody>
      </p:sp>
      <p:sp>
        <p:nvSpPr>
          <p:cNvPr id="3" name="Ondertitel 2"/>
          <p:cNvSpPr>
            <a:spLocks noGrp="1"/>
          </p:cNvSpPr>
          <p:nvPr>
            <p:ph type="subTitle" idx="1"/>
          </p:nvPr>
        </p:nvSpPr>
        <p:spPr>
          <a:xfrm>
            <a:off x="683568" y="620688"/>
            <a:ext cx="7704856" cy="3888432"/>
          </a:xfrm>
        </p:spPr>
        <p:txBody>
          <a:bodyPr>
            <a:normAutofit/>
          </a:bodyPr>
          <a:lstStyle/>
          <a:p>
            <a:pPr algn="l"/>
            <a:r>
              <a:rPr lang="nl-NL" sz="2400" b="1" dirty="0" smtClean="0">
                <a:solidFill>
                  <a:schemeClr val="bg1"/>
                </a:solidFill>
              </a:rPr>
              <a:t>Wat doe ik hier vandaag?</a:t>
            </a:r>
          </a:p>
          <a:p>
            <a:pPr algn="l"/>
            <a:endParaRPr lang="nl-NL" sz="2400" dirty="0" smtClean="0">
              <a:solidFill>
                <a:schemeClr val="bg1"/>
              </a:solidFill>
            </a:endParaRPr>
          </a:p>
          <a:p>
            <a:pPr algn="l">
              <a:buFont typeface="Arial" pitchFamily="34" charset="0"/>
              <a:buChar char="•"/>
            </a:pPr>
            <a:r>
              <a:rPr lang="nl-NL" sz="2400" dirty="0" smtClean="0">
                <a:solidFill>
                  <a:schemeClr val="bg1"/>
                </a:solidFill>
              </a:rPr>
              <a:t>Ik leer mijn Vader beter kennen. </a:t>
            </a:r>
          </a:p>
          <a:p>
            <a:pPr algn="l">
              <a:buFont typeface="Arial" pitchFamily="34" charset="0"/>
              <a:buChar char="•"/>
            </a:pPr>
            <a:endParaRPr lang="nl-NL" sz="2400" dirty="0" smtClean="0">
              <a:solidFill>
                <a:schemeClr val="bg1"/>
              </a:solidFill>
            </a:endParaRPr>
          </a:p>
          <a:p>
            <a:pPr algn="l">
              <a:buFont typeface="Arial" pitchFamily="34" charset="0"/>
              <a:buChar char="•"/>
            </a:pPr>
            <a:r>
              <a:rPr lang="nl-NL" sz="2400" dirty="0" smtClean="0">
                <a:solidFill>
                  <a:schemeClr val="bg1"/>
                </a:solidFill>
              </a:rPr>
              <a:t>Ik weet dat Hij mij geadopteerd heeft. </a:t>
            </a:r>
          </a:p>
          <a:p>
            <a:pPr algn="l">
              <a:buFont typeface="Arial" pitchFamily="34" charset="0"/>
              <a:buChar char="•"/>
            </a:pPr>
            <a:endParaRPr lang="nl-NL" sz="2400" dirty="0" smtClean="0">
              <a:solidFill>
                <a:schemeClr val="bg1"/>
              </a:solidFill>
            </a:endParaRPr>
          </a:p>
          <a:p>
            <a:pPr algn="l">
              <a:buFont typeface="Arial" pitchFamily="34" charset="0"/>
              <a:buChar char="•"/>
            </a:pPr>
            <a:r>
              <a:rPr lang="nl-NL" sz="2400" dirty="0" smtClean="0">
                <a:solidFill>
                  <a:schemeClr val="bg1"/>
                </a:solidFill>
              </a:rPr>
              <a:t>Ik begin steeds beter te begrijpen dat het heel bijzonder is dat ik een kind van God, mijn Vader, mag zijn.</a:t>
            </a:r>
            <a:endParaRPr lang="nl-NL" sz="2400" dirty="0" smtClean="0">
              <a:solidFill>
                <a:schemeClr val="bg1"/>
              </a:solidFill>
            </a:endParaRPr>
          </a:p>
        </p:txBody>
      </p:sp>
      <p:pic>
        <p:nvPicPr>
          <p:cNvPr id="2052" name="Picture 2" descr="http://data.boomerang.nl/r/rutger/image/vaderdag-6/s600/vaderdag-6.jpg"/>
          <p:cNvPicPr>
            <a:picLocks noChangeAspect="1" noChangeArrowheads="1"/>
          </p:cNvPicPr>
          <p:nvPr/>
        </p:nvPicPr>
        <p:blipFill>
          <a:blip r:embed="rId3" cstate="print"/>
          <a:srcRect/>
          <a:stretch>
            <a:fillRect/>
          </a:stretch>
        </p:blipFill>
        <p:spPr bwMode="auto">
          <a:xfrm>
            <a:off x="6876256" y="5157192"/>
            <a:ext cx="2033532" cy="1453778"/>
          </a:xfrm>
          <a:prstGeom prst="rect">
            <a:avLst/>
          </a:prstGeom>
          <a:noFill/>
          <a:ln w="9525">
            <a:noFill/>
            <a:miter lim="800000"/>
            <a:headEnd/>
            <a:tailEnd/>
          </a:ln>
        </p:spPr>
      </p:pic>
      <p:pic>
        <p:nvPicPr>
          <p:cNvPr id="2053"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004048" y="5805264"/>
            <a:ext cx="2209800" cy="838200"/>
          </a:xfrm>
        </p:spPr>
        <p:txBody>
          <a:bodyPr/>
          <a:lstStyle/>
          <a:p>
            <a:pPr algn="l"/>
            <a:r>
              <a:rPr lang="nl-NL" sz="2800" b="1" dirty="0" smtClean="0">
                <a:solidFill>
                  <a:schemeClr val="bg1"/>
                </a:solidFill>
              </a:rPr>
              <a:t>Les 9 Vader</a:t>
            </a:r>
          </a:p>
        </p:txBody>
      </p:sp>
      <p:sp>
        <p:nvSpPr>
          <p:cNvPr id="3" name="Ondertitel 2"/>
          <p:cNvSpPr>
            <a:spLocks noGrp="1"/>
          </p:cNvSpPr>
          <p:nvPr>
            <p:ph type="subTitle" idx="1"/>
          </p:nvPr>
        </p:nvSpPr>
        <p:spPr>
          <a:xfrm>
            <a:off x="1331640" y="404664"/>
            <a:ext cx="6480720" cy="5328592"/>
          </a:xfrm>
        </p:spPr>
        <p:txBody>
          <a:bodyPr>
            <a:normAutofit/>
          </a:bodyPr>
          <a:lstStyle/>
          <a:p>
            <a:pPr algn="l"/>
            <a:r>
              <a:rPr lang="nl-NL" b="1" dirty="0" smtClean="0">
                <a:solidFill>
                  <a:schemeClr val="bg1"/>
                </a:solidFill>
              </a:rPr>
              <a:t>Romeinen 3: 24</a:t>
            </a:r>
          </a:p>
          <a:p>
            <a:pPr algn="l"/>
            <a:r>
              <a:rPr lang="nl-NL" dirty="0" smtClean="0">
                <a:solidFill>
                  <a:schemeClr val="bg1"/>
                </a:solidFill>
              </a:rPr>
              <a:t>En </a:t>
            </a:r>
            <a:r>
              <a:rPr lang="nl-NL" dirty="0" smtClean="0">
                <a:solidFill>
                  <a:schemeClr val="bg1"/>
                </a:solidFill>
              </a:rPr>
              <a:t>iedereen wordt uit genade, </a:t>
            </a:r>
            <a:endParaRPr lang="nl-NL" dirty="0" smtClean="0">
              <a:solidFill>
                <a:schemeClr val="bg1"/>
              </a:solidFill>
            </a:endParaRPr>
          </a:p>
          <a:p>
            <a:pPr algn="l"/>
            <a:r>
              <a:rPr lang="nl-NL" dirty="0" smtClean="0">
                <a:solidFill>
                  <a:schemeClr val="bg1"/>
                </a:solidFill>
              </a:rPr>
              <a:t>die </a:t>
            </a:r>
            <a:r>
              <a:rPr lang="nl-NL" dirty="0" smtClean="0">
                <a:solidFill>
                  <a:schemeClr val="bg1"/>
                </a:solidFill>
              </a:rPr>
              <a:t>niets kost, </a:t>
            </a:r>
            <a:endParaRPr lang="nl-NL" dirty="0" smtClean="0">
              <a:solidFill>
                <a:schemeClr val="bg1"/>
              </a:solidFill>
            </a:endParaRPr>
          </a:p>
          <a:p>
            <a:pPr algn="l"/>
            <a:r>
              <a:rPr lang="nl-NL" dirty="0" smtClean="0">
                <a:solidFill>
                  <a:schemeClr val="bg1"/>
                </a:solidFill>
              </a:rPr>
              <a:t>door </a:t>
            </a:r>
            <a:r>
              <a:rPr lang="nl-NL" dirty="0" smtClean="0">
                <a:solidFill>
                  <a:schemeClr val="bg1"/>
                </a:solidFill>
              </a:rPr>
              <a:t>God als een rechtvaardige aangenomen </a:t>
            </a:r>
            <a:endParaRPr lang="nl-NL" dirty="0" smtClean="0">
              <a:solidFill>
                <a:schemeClr val="bg1"/>
              </a:solidFill>
            </a:endParaRPr>
          </a:p>
          <a:p>
            <a:pPr algn="l"/>
            <a:r>
              <a:rPr lang="nl-NL" dirty="0" smtClean="0">
                <a:solidFill>
                  <a:schemeClr val="bg1"/>
                </a:solidFill>
              </a:rPr>
              <a:t>omdat </a:t>
            </a:r>
            <a:r>
              <a:rPr lang="nl-NL" dirty="0" smtClean="0">
                <a:solidFill>
                  <a:schemeClr val="bg1"/>
                </a:solidFill>
              </a:rPr>
              <a:t>hij ons door Christus Jezus heeft verlost.</a:t>
            </a:r>
            <a:endParaRPr lang="nl-NL" dirty="0" smtClean="0">
              <a:solidFill>
                <a:schemeClr val="bg1"/>
              </a:solidFill>
            </a:endParaRPr>
          </a:p>
          <a:p>
            <a:pPr algn="l"/>
            <a:endParaRPr lang="nl-NL" sz="2000" i="1" dirty="0" smtClean="0">
              <a:solidFill>
                <a:srgbClr val="E42E2E"/>
              </a:solidFill>
            </a:endParaRPr>
          </a:p>
          <a:p>
            <a:pPr algn="l"/>
            <a:endParaRPr lang="nl-NL" sz="2000" dirty="0" smtClean="0">
              <a:solidFill>
                <a:schemeClr val="bg1"/>
              </a:solidFill>
            </a:endParaRPr>
          </a:p>
        </p:txBody>
      </p:sp>
      <p:pic>
        <p:nvPicPr>
          <p:cNvPr id="2052" name="Picture 2" descr="http://data.boomerang.nl/r/rutger/image/vaderdag-6/s600/vaderdag-6.jpg"/>
          <p:cNvPicPr>
            <a:picLocks noChangeAspect="1" noChangeArrowheads="1"/>
          </p:cNvPicPr>
          <p:nvPr/>
        </p:nvPicPr>
        <p:blipFill>
          <a:blip r:embed="rId3" cstate="print"/>
          <a:srcRect/>
          <a:stretch>
            <a:fillRect/>
          </a:stretch>
        </p:blipFill>
        <p:spPr bwMode="auto">
          <a:xfrm>
            <a:off x="6876256" y="5157192"/>
            <a:ext cx="2033532" cy="1453778"/>
          </a:xfrm>
          <a:prstGeom prst="rect">
            <a:avLst/>
          </a:prstGeom>
          <a:noFill/>
          <a:ln w="9525">
            <a:noFill/>
            <a:miter lim="800000"/>
            <a:headEnd/>
            <a:tailEnd/>
          </a:ln>
        </p:spPr>
      </p:pic>
      <p:pic>
        <p:nvPicPr>
          <p:cNvPr id="2053"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004048" y="5805264"/>
            <a:ext cx="2209800" cy="838200"/>
          </a:xfrm>
        </p:spPr>
        <p:txBody>
          <a:bodyPr/>
          <a:lstStyle/>
          <a:p>
            <a:pPr algn="l"/>
            <a:r>
              <a:rPr lang="nl-NL" sz="2800" b="1" dirty="0" smtClean="0">
                <a:solidFill>
                  <a:schemeClr val="bg1"/>
                </a:solidFill>
              </a:rPr>
              <a:t>Les 9 Vader</a:t>
            </a:r>
          </a:p>
        </p:txBody>
      </p:sp>
      <p:sp>
        <p:nvSpPr>
          <p:cNvPr id="3" name="Ondertitel 2"/>
          <p:cNvSpPr>
            <a:spLocks noGrp="1"/>
          </p:cNvSpPr>
          <p:nvPr>
            <p:ph type="subTitle" idx="1"/>
          </p:nvPr>
        </p:nvSpPr>
        <p:spPr>
          <a:xfrm>
            <a:off x="3347864" y="1916832"/>
            <a:ext cx="3816424" cy="1676400"/>
          </a:xfrm>
        </p:spPr>
        <p:txBody>
          <a:bodyPr>
            <a:normAutofit/>
          </a:bodyPr>
          <a:lstStyle/>
          <a:p>
            <a:pPr algn="l"/>
            <a:r>
              <a:rPr lang="nl-NL" sz="4000" b="1" dirty="0" smtClean="0">
                <a:solidFill>
                  <a:schemeClr val="bg1"/>
                </a:solidFill>
              </a:rPr>
              <a:t>Adoptie</a:t>
            </a:r>
            <a:endParaRPr lang="nl-NL" sz="4000" b="1" dirty="0" smtClean="0">
              <a:solidFill>
                <a:schemeClr val="bg1"/>
              </a:solidFill>
            </a:endParaRPr>
          </a:p>
        </p:txBody>
      </p:sp>
      <p:pic>
        <p:nvPicPr>
          <p:cNvPr id="2052" name="Picture 2" descr="http://data.boomerang.nl/r/rutger/image/vaderdag-6/s600/vaderdag-6.jpg"/>
          <p:cNvPicPr>
            <a:picLocks noChangeAspect="1" noChangeArrowheads="1"/>
          </p:cNvPicPr>
          <p:nvPr/>
        </p:nvPicPr>
        <p:blipFill>
          <a:blip r:embed="rId3" cstate="print"/>
          <a:srcRect/>
          <a:stretch>
            <a:fillRect/>
          </a:stretch>
        </p:blipFill>
        <p:spPr bwMode="auto">
          <a:xfrm>
            <a:off x="6876256" y="5157192"/>
            <a:ext cx="2033532" cy="1453778"/>
          </a:xfrm>
          <a:prstGeom prst="rect">
            <a:avLst/>
          </a:prstGeom>
          <a:noFill/>
          <a:ln w="9525">
            <a:noFill/>
            <a:miter lim="800000"/>
            <a:headEnd/>
            <a:tailEnd/>
          </a:ln>
        </p:spPr>
      </p:pic>
      <p:pic>
        <p:nvPicPr>
          <p:cNvPr id="2053"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
        <p:nvSpPr>
          <p:cNvPr id="3" name="Ondertitel 2"/>
          <p:cNvSpPr>
            <a:spLocks noGrp="1"/>
          </p:cNvSpPr>
          <p:nvPr>
            <p:ph type="subTitle" idx="1"/>
          </p:nvPr>
        </p:nvSpPr>
        <p:spPr>
          <a:xfrm>
            <a:off x="395536" y="188640"/>
            <a:ext cx="8424936" cy="4896544"/>
          </a:xfrm>
        </p:spPr>
        <p:txBody>
          <a:bodyPr/>
          <a:lstStyle/>
          <a:p>
            <a:pPr algn="l"/>
            <a:r>
              <a:rPr lang="nl-NL" sz="2400" b="1" dirty="0" smtClean="0">
                <a:solidFill>
                  <a:schemeClr val="bg1"/>
                </a:solidFill>
              </a:rPr>
              <a:t>Ezechiël 16: 1- 4</a:t>
            </a:r>
          </a:p>
          <a:p>
            <a:pPr algn="l"/>
            <a:r>
              <a:rPr lang="nl-NL" sz="2400" dirty="0" smtClean="0">
                <a:solidFill>
                  <a:schemeClr val="bg1"/>
                </a:solidFill>
              </a:rPr>
              <a:t>De HEER richtte zich tot mij:  ‘Mensenkind, je moet Jeruzalem haar gruwelijke gedrag voor de voeten werpen. Dit zegt God, de HEER, tegen haar: Van oorsprong ben je een </a:t>
            </a:r>
            <a:r>
              <a:rPr lang="nl-NL" sz="2400" dirty="0" err="1" smtClean="0">
                <a:solidFill>
                  <a:schemeClr val="bg1"/>
                </a:solidFill>
              </a:rPr>
              <a:t>Kanaänitische</a:t>
            </a:r>
            <a:r>
              <a:rPr lang="nl-NL" sz="2400" dirty="0" smtClean="0">
                <a:solidFill>
                  <a:schemeClr val="bg1"/>
                </a:solidFill>
              </a:rPr>
              <a:t>, je werd geboren uit een </a:t>
            </a:r>
            <a:r>
              <a:rPr lang="nl-NL" sz="2400" dirty="0" err="1" smtClean="0">
                <a:solidFill>
                  <a:schemeClr val="bg1"/>
                </a:solidFill>
              </a:rPr>
              <a:t>Amoritische</a:t>
            </a:r>
            <a:r>
              <a:rPr lang="nl-NL" sz="2400" dirty="0" smtClean="0">
                <a:solidFill>
                  <a:schemeClr val="bg1"/>
                </a:solidFill>
              </a:rPr>
              <a:t> vader en een </a:t>
            </a:r>
            <a:r>
              <a:rPr lang="nl-NL" sz="2400" dirty="0" err="1" smtClean="0">
                <a:solidFill>
                  <a:schemeClr val="bg1"/>
                </a:solidFill>
              </a:rPr>
              <a:t>Hethitische</a:t>
            </a:r>
            <a:r>
              <a:rPr lang="nl-NL" sz="2400" dirty="0" smtClean="0">
                <a:solidFill>
                  <a:schemeClr val="bg1"/>
                </a:solidFill>
              </a:rPr>
              <a:t> moeder. Op de dag dat je geboren werd, was er niemand om je navelstreng door te snijden of om je schoon te wassen, niemand om je </a:t>
            </a:r>
            <a:r>
              <a:rPr lang="nl-NL" sz="2400" dirty="0" smtClean="0">
                <a:solidFill>
                  <a:schemeClr val="bg1"/>
                </a:solidFill>
              </a:rPr>
              <a:t>met </a:t>
            </a:r>
            <a:r>
              <a:rPr lang="nl-NL" sz="2400" dirty="0" smtClean="0">
                <a:solidFill>
                  <a:schemeClr val="bg1"/>
                </a:solidFill>
              </a:rPr>
              <a:t>zout in te wrijven of in doeken te wikkelen. </a:t>
            </a:r>
            <a:endParaRPr lang="nl-NL" sz="2400" dirty="0" smtClean="0">
              <a:solidFill>
                <a:schemeClr val="bg1"/>
              </a:solidFill>
            </a:endParaRPr>
          </a:p>
          <a:p>
            <a:pPr algn="l"/>
            <a:endParaRPr lang="nl-NL" sz="2400" dirty="0" smtClean="0">
              <a:solidFill>
                <a:schemeClr val="bg1"/>
              </a:solidFill>
            </a:endParaRPr>
          </a:p>
          <a:p>
            <a:pPr algn="l"/>
            <a:r>
              <a:rPr lang="nl-NL" sz="2400" b="1" dirty="0" smtClean="0">
                <a:solidFill>
                  <a:schemeClr val="bg1"/>
                </a:solidFill>
              </a:rPr>
              <a:t>Ezechiël 16: 63</a:t>
            </a:r>
          </a:p>
          <a:p>
            <a:pPr algn="l"/>
            <a:r>
              <a:rPr lang="nl-NL" sz="2400" dirty="0" smtClean="0">
                <a:solidFill>
                  <a:schemeClr val="bg1"/>
                </a:solidFill>
              </a:rPr>
              <a:t>maar ik vergeef je alles wat je hebt gedaan.</a:t>
            </a:r>
          </a:p>
        </p:txBody>
      </p:sp>
      <p:sp>
        <p:nvSpPr>
          <p:cNvPr id="7174" name="Titel 1"/>
          <p:cNvSpPr>
            <a:spLocks/>
          </p:cNvSpPr>
          <p:nvPr/>
        </p:nvSpPr>
        <p:spPr bwMode="auto">
          <a:xfrm>
            <a:off x="4932040" y="5805264"/>
            <a:ext cx="2209800" cy="838200"/>
          </a:xfrm>
          <a:prstGeom prst="rect">
            <a:avLst/>
          </a:prstGeom>
          <a:noFill/>
          <a:ln w="9525">
            <a:noFill/>
            <a:miter lim="800000"/>
            <a:headEnd/>
            <a:tailEnd/>
          </a:ln>
        </p:spPr>
        <p:txBody>
          <a:bodyPr anchor="ctr"/>
          <a:lstStyle/>
          <a:p>
            <a:r>
              <a:rPr lang="nl-NL" sz="2800" b="1" dirty="0">
                <a:solidFill>
                  <a:schemeClr val="bg1"/>
                </a:solidFill>
                <a:latin typeface="Calibri" pitchFamily="34" charset="0"/>
              </a:rPr>
              <a:t>Les 9 Vader</a:t>
            </a:r>
          </a:p>
        </p:txBody>
      </p:sp>
      <p:pic>
        <p:nvPicPr>
          <p:cNvPr id="7175" name="Picture 2" descr="http://data.boomerang.nl/r/rutger/image/vaderdag-6/s600/vaderdag-6.jpg"/>
          <p:cNvPicPr>
            <a:picLocks noChangeAspect="1" noChangeArrowheads="1"/>
          </p:cNvPicPr>
          <p:nvPr/>
        </p:nvPicPr>
        <p:blipFill>
          <a:blip r:embed="rId5" cstate="print"/>
          <a:srcRect/>
          <a:stretch>
            <a:fillRect/>
          </a:stretch>
        </p:blipFill>
        <p:spPr bwMode="auto">
          <a:xfrm>
            <a:off x="7177558" y="5445224"/>
            <a:ext cx="1630636" cy="116574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004048" y="5805264"/>
            <a:ext cx="2209800" cy="838200"/>
          </a:xfrm>
        </p:spPr>
        <p:txBody>
          <a:bodyPr/>
          <a:lstStyle/>
          <a:p>
            <a:pPr algn="l"/>
            <a:r>
              <a:rPr lang="nl-NL" sz="2800" b="1" dirty="0" smtClean="0">
                <a:solidFill>
                  <a:schemeClr val="bg1"/>
                </a:solidFill>
              </a:rPr>
              <a:t>Les 9 Vader</a:t>
            </a:r>
          </a:p>
        </p:txBody>
      </p:sp>
      <p:sp>
        <p:nvSpPr>
          <p:cNvPr id="3" name="Ondertitel 2"/>
          <p:cNvSpPr>
            <a:spLocks noGrp="1"/>
          </p:cNvSpPr>
          <p:nvPr>
            <p:ph type="subTitle" idx="1"/>
          </p:nvPr>
        </p:nvSpPr>
        <p:spPr>
          <a:xfrm>
            <a:off x="2411760" y="1916832"/>
            <a:ext cx="4752528" cy="1676400"/>
          </a:xfrm>
        </p:spPr>
        <p:txBody>
          <a:bodyPr>
            <a:normAutofit/>
          </a:bodyPr>
          <a:lstStyle/>
          <a:p>
            <a:pPr algn="l"/>
            <a:r>
              <a:rPr lang="nl-NL" sz="4000" b="1" dirty="0" smtClean="0">
                <a:solidFill>
                  <a:schemeClr val="bg1"/>
                </a:solidFill>
              </a:rPr>
              <a:t>Vaders kijken anders</a:t>
            </a:r>
            <a:endParaRPr lang="nl-NL" sz="4000" b="1" dirty="0" smtClean="0">
              <a:solidFill>
                <a:schemeClr val="bg1"/>
              </a:solidFill>
            </a:endParaRPr>
          </a:p>
        </p:txBody>
      </p:sp>
      <p:pic>
        <p:nvPicPr>
          <p:cNvPr id="2052" name="Picture 2" descr="http://data.boomerang.nl/r/rutger/image/vaderdag-6/s600/vaderdag-6.jpg"/>
          <p:cNvPicPr>
            <a:picLocks noChangeAspect="1" noChangeArrowheads="1"/>
          </p:cNvPicPr>
          <p:nvPr/>
        </p:nvPicPr>
        <p:blipFill>
          <a:blip r:embed="rId3" cstate="print"/>
          <a:srcRect/>
          <a:stretch>
            <a:fillRect/>
          </a:stretch>
        </p:blipFill>
        <p:spPr bwMode="auto">
          <a:xfrm>
            <a:off x="6876256" y="5157192"/>
            <a:ext cx="2033532" cy="1453778"/>
          </a:xfrm>
          <a:prstGeom prst="rect">
            <a:avLst/>
          </a:prstGeom>
          <a:noFill/>
          <a:ln w="9525">
            <a:noFill/>
            <a:miter lim="800000"/>
            <a:headEnd/>
            <a:tailEnd/>
          </a:ln>
        </p:spPr>
      </p:pic>
      <p:pic>
        <p:nvPicPr>
          <p:cNvPr id="2053"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004048" y="5805264"/>
            <a:ext cx="2209800" cy="838200"/>
          </a:xfrm>
        </p:spPr>
        <p:txBody>
          <a:bodyPr/>
          <a:lstStyle/>
          <a:p>
            <a:pPr algn="l"/>
            <a:r>
              <a:rPr lang="nl-NL" sz="2800" b="1" dirty="0" smtClean="0">
                <a:solidFill>
                  <a:schemeClr val="bg1"/>
                </a:solidFill>
              </a:rPr>
              <a:t>Les 9 Vader</a:t>
            </a:r>
          </a:p>
        </p:txBody>
      </p:sp>
      <p:sp>
        <p:nvSpPr>
          <p:cNvPr id="3" name="Ondertitel 2"/>
          <p:cNvSpPr>
            <a:spLocks noGrp="1"/>
          </p:cNvSpPr>
          <p:nvPr>
            <p:ph type="subTitle" idx="1"/>
          </p:nvPr>
        </p:nvSpPr>
        <p:spPr>
          <a:xfrm>
            <a:off x="3923928" y="1916832"/>
            <a:ext cx="3240360" cy="1676400"/>
          </a:xfrm>
        </p:spPr>
        <p:txBody>
          <a:bodyPr>
            <a:normAutofit/>
          </a:bodyPr>
          <a:lstStyle/>
          <a:p>
            <a:pPr algn="l"/>
            <a:r>
              <a:rPr lang="nl-NL" sz="4000" b="1" dirty="0" smtClean="0">
                <a:solidFill>
                  <a:schemeClr val="bg1"/>
                </a:solidFill>
              </a:rPr>
              <a:t>Papa</a:t>
            </a:r>
            <a:endParaRPr lang="nl-NL" sz="4000" b="1" dirty="0" smtClean="0">
              <a:solidFill>
                <a:schemeClr val="bg1"/>
              </a:solidFill>
            </a:endParaRPr>
          </a:p>
        </p:txBody>
      </p:sp>
      <p:pic>
        <p:nvPicPr>
          <p:cNvPr id="2052" name="Picture 2" descr="http://data.boomerang.nl/r/rutger/image/vaderdag-6/s600/vaderdag-6.jpg"/>
          <p:cNvPicPr>
            <a:picLocks noChangeAspect="1" noChangeArrowheads="1"/>
          </p:cNvPicPr>
          <p:nvPr/>
        </p:nvPicPr>
        <p:blipFill>
          <a:blip r:embed="rId3" cstate="print"/>
          <a:srcRect/>
          <a:stretch>
            <a:fillRect/>
          </a:stretch>
        </p:blipFill>
        <p:spPr bwMode="auto">
          <a:xfrm>
            <a:off x="6876256" y="5157192"/>
            <a:ext cx="2033532" cy="1453778"/>
          </a:xfrm>
          <a:prstGeom prst="rect">
            <a:avLst/>
          </a:prstGeom>
          <a:noFill/>
          <a:ln w="9525">
            <a:noFill/>
            <a:miter lim="800000"/>
            <a:headEnd/>
            <a:tailEnd/>
          </a:ln>
        </p:spPr>
      </p:pic>
      <p:pic>
        <p:nvPicPr>
          <p:cNvPr id="2053"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004048" y="5805264"/>
            <a:ext cx="2209800" cy="838200"/>
          </a:xfrm>
        </p:spPr>
        <p:txBody>
          <a:bodyPr/>
          <a:lstStyle/>
          <a:p>
            <a:pPr algn="l"/>
            <a:r>
              <a:rPr lang="nl-NL" sz="2800" b="1" dirty="0" smtClean="0">
                <a:solidFill>
                  <a:schemeClr val="bg1"/>
                </a:solidFill>
              </a:rPr>
              <a:t>Les 9 Vader</a:t>
            </a:r>
          </a:p>
        </p:txBody>
      </p:sp>
      <p:sp>
        <p:nvSpPr>
          <p:cNvPr id="3" name="Ondertitel 2"/>
          <p:cNvSpPr>
            <a:spLocks noGrp="1"/>
          </p:cNvSpPr>
          <p:nvPr>
            <p:ph type="subTitle" idx="1"/>
          </p:nvPr>
        </p:nvSpPr>
        <p:spPr>
          <a:xfrm>
            <a:off x="683568" y="620688"/>
            <a:ext cx="7704856" cy="3888432"/>
          </a:xfrm>
        </p:spPr>
        <p:txBody>
          <a:bodyPr>
            <a:normAutofit/>
          </a:bodyPr>
          <a:lstStyle/>
          <a:p>
            <a:pPr algn="l"/>
            <a:r>
              <a:rPr lang="nl-NL" b="1" dirty="0" smtClean="0">
                <a:solidFill>
                  <a:schemeClr val="bg1"/>
                </a:solidFill>
              </a:rPr>
              <a:t>Romeinen 8: 15</a:t>
            </a:r>
          </a:p>
          <a:p>
            <a:pPr algn="l"/>
            <a:endParaRPr lang="nl-NL" dirty="0" smtClean="0">
              <a:solidFill>
                <a:schemeClr val="bg1"/>
              </a:solidFill>
            </a:endParaRPr>
          </a:p>
          <a:p>
            <a:pPr algn="l"/>
            <a:r>
              <a:rPr lang="nl-NL" dirty="0" smtClean="0">
                <a:solidFill>
                  <a:schemeClr val="bg1"/>
                </a:solidFill>
              </a:rPr>
              <a:t>U </a:t>
            </a:r>
            <a:r>
              <a:rPr lang="nl-NL" dirty="0" smtClean="0">
                <a:solidFill>
                  <a:schemeClr val="bg1"/>
                </a:solidFill>
              </a:rPr>
              <a:t>hebt de Geest ontvangen om Gods kinderen te zijn, en om hem te kunnen aanroepen met ‘</a:t>
            </a:r>
            <a:r>
              <a:rPr lang="nl-NL" dirty="0" err="1" smtClean="0">
                <a:solidFill>
                  <a:schemeClr val="bg1"/>
                </a:solidFill>
              </a:rPr>
              <a:t>Abba</a:t>
            </a:r>
            <a:r>
              <a:rPr lang="nl-NL" dirty="0" smtClean="0">
                <a:solidFill>
                  <a:schemeClr val="bg1"/>
                </a:solidFill>
              </a:rPr>
              <a:t>, Vader’.</a:t>
            </a:r>
          </a:p>
        </p:txBody>
      </p:sp>
      <p:pic>
        <p:nvPicPr>
          <p:cNvPr id="2052" name="Picture 2" descr="http://data.boomerang.nl/r/rutger/image/vaderdag-6/s600/vaderdag-6.jpg"/>
          <p:cNvPicPr>
            <a:picLocks noChangeAspect="1" noChangeArrowheads="1"/>
          </p:cNvPicPr>
          <p:nvPr/>
        </p:nvPicPr>
        <p:blipFill>
          <a:blip r:embed="rId3" cstate="print"/>
          <a:srcRect/>
          <a:stretch>
            <a:fillRect/>
          </a:stretch>
        </p:blipFill>
        <p:spPr bwMode="auto">
          <a:xfrm>
            <a:off x="6876256" y="5157192"/>
            <a:ext cx="2033532" cy="1453778"/>
          </a:xfrm>
          <a:prstGeom prst="rect">
            <a:avLst/>
          </a:prstGeom>
          <a:noFill/>
          <a:ln w="9525">
            <a:noFill/>
            <a:miter lim="800000"/>
            <a:headEnd/>
            <a:tailEnd/>
          </a:ln>
        </p:spPr>
      </p:pic>
      <p:pic>
        <p:nvPicPr>
          <p:cNvPr id="2053"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004048" y="5805264"/>
            <a:ext cx="2209800" cy="838200"/>
          </a:xfrm>
        </p:spPr>
        <p:txBody>
          <a:bodyPr/>
          <a:lstStyle/>
          <a:p>
            <a:pPr algn="l"/>
            <a:r>
              <a:rPr lang="nl-NL" sz="2800" b="1" dirty="0" smtClean="0">
                <a:solidFill>
                  <a:schemeClr val="bg1"/>
                </a:solidFill>
              </a:rPr>
              <a:t>Les 9 Vader</a:t>
            </a:r>
          </a:p>
        </p:txBody>
      </p:sp>
      <p:sp>
        <p:nvSpPr>
          <p:cNvPr id="3" name="Ondertitel 2"/>
          <p:cNvSpPr>
            <a:spLocks noGrp="1"/>
          </p:cNvSpPr>
          <p:nvPr>
            <p:ph type="subTitle" idx="1"/>
          </p:nvPr>
        </p:nvSpPr>
        <p:spPr>
          <a:xfrm>
            <a:off x="3347864" y="1916832"/>
            <a:ext cx="3816424" cy="1676400"/>
          </a:xfrm>
        </p:spPr>
        <p:txBody>
          <a:bodyPr>
            <a:normAutofit/>
          </a:bodyPr>
          <a:lstStyle/>
          <a:p>
            <a:pPr algn="l"/>
            <a:r>
              <a:rPr lang="nl-NL" sz="4000" b="1" dirty="0" smtClean="0">
                <a:solidFill>
                  <a:schemeClr val="bg1"/>
                </a:solidFill>
              </a:rPr>
              <a:t>Waarom?</a:t>
            </a:r>
            <a:endParaRPr lang="nl-NL" sz="4000" b="1" dirty="0" smtClean="0">
              <a:solidFill>
                <a:schemeClr val="bg1"/>
              </a:solidFill>
            </a:endParaRPr>
          </a:p>
        </p:txBody>
      </p:sp>
      <p:pic>
        <p:nvPicPr>
          <p:cNvPr id="2052" name="Picture 2" descr="http://data.boomerang.nl/r/rutger/image/vaderdag-6/s600/vaderdag-6.jpg"/>
          <p:cNvPicPr>
            <a:picLocks noChangeAspect="1" noChangeArrowheads="1"/>
          </p:cNvPicPr>
          <p:nvPr/>
        </p:nvPicPr>
        <p:blipFill>
          <a:blip r:embed="rId3" cstate="print"/>
          <a:srcRect/>
          <a:stretch>
            <a:fillRect/>
          </a:stretch>
        </p:blipFill>
        <p:spPr bwMode="auto">
          <a:xfrm>
            <a:off x="6876256" y="5157192"/>
            <a:ext cx="2033532" cy="1453778"/>
          </a:xfrm>
          <a:prstGeom prst="rect">
            <a:avLst/>
          </a:prstGeom>
          <a:noFill/>
          <a:ln w="9525">
            <a:noFill/>
            <a:miter lim="800000"/>
            <a:headEnd/>
            <a:tailEnd/>
          </a:ln>
        </p:spPr>
      </p:pic>
      <p:pic>
        <p:nvPicPr>
          <p:cNvPr id="2053"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004048" y="5805264"/>
            <a:ext cx="2209800" cy="838200"/>
          </a:xfrm>
        </p:spPr>
        <p:txBody>
          <a:bodyPr/>
          <a:lstStyle/>
          <a:p>
            <a:pPr algn="l"/>
            <a:r>
              <a:rPr lang="nl-NL" sz="2800" b="1" dirty="0" smtClean="0">
                <a:solidFill>
                  <a:schemeClr val="bg1"/>
                </a:solidFill>
              </a:rPr>
              <a:t>Les 9 Vader</a:t>
            </a:r>
          </a:p>
        </p:txBody>
      </p:sp>
      <p:sp>
        <p:nvSpPr>
          <p:cNvPr id="3" name="Ondertitel 2"/>
          <p:cNvSpPr>
            <a:spLocks noGrp="1"/>
          </p:cNvSpPr>
          <p:nvPr>
            <p:ph type="subTitle" idx="1"/>
          </p:nvPr>
        </p:nvSpPr>
        <p:spPr>
          <a:xfrm>
            <a:off x="323528" y="260648"/>
            <a:ext cx="8496944" cy="5328592"/>
          </a:xfrm>
        </p:spPr>
        <p:txBody>
          <a:bodyPr>
            <a:normAutofit fontScale="92500"/>
          </a:bodyPr>
          <a:lstStyle/>
          <a:p>
            <a:pPr algn="l"/>
            <a:r>
              <a:rPr lang="nl-NL" sz="2300" b="1" dirty="0" smtClean="0">
                <a:solidFill>
                  <a:schemeClr val="bg1"/>
                </a:solidFill>
              </a:rPr>
              <a:t>Lucas 15: 11-32</a:t>
            </a:r>
          </a:p>
          <a:p>
            <a:pPr algn="l"/>
            <a:r>
              <a:rPr lang="nl-NL" sz="2300" dirty="0" smtClean="0">
                <a:solidFill>
                  <a:schemeClr val="bg1"/>
                </a:solidFill>
              </a:rPr>
              <a:t>11 Vervolgens zei hij: ‘Iemand had twee zonen. 12 De jongste van hen zei tegen zijn vader: “Vader, geef mij het deel van uw bezit waarop ik recht heb.” De vader verdeelde zijn vermogen onder hen. 13 Na enkele dagen verzilverde de jongste zoon zijn bezit en reisde af naar een ver land, waar hij een losbandig leven leidde en zijn vermogen verkwistte. 14 Toen hij alles had uitgegeven, werd dat land getroffen door een zware hongersnood, en begon hij gebrek te lijden. 15 Hij vroeg om werk bij een van de inwoners van dat land, die hem op het veld zijn varkens liet hoeden. 16 Hij had graag zijn maag willen vullen met de peulen die de varkens te eten kregen, maar niemand gaf ze hem. 17 Toen kwam hij tot zichzelf en dacht: De dagloners van mijn vader hebben eten in overvloed, en ik kom hier om van de honger. 18 Ik zal naar mijn vader gaan en tegen hem zeggen: “Vader, ik heb gezondigd tegen de hemel en tegen u, 19 ik ben het niet meer waard uw zoon genoemd te worden; behandel mij als een van uw dagloners.” 20 Hij vertrok meteen en ging op weg naar zijn vader. </a:t>
            </a:r>
          </a:p>
          <a:p>
            <a:pPr algn="l"/>
            <a:endParaRPr lang="nl-NL" sz="2000" i="1" dirty="0" smtClean="0">
              <a:solidFill>
                <a:srgbClr val="E42E2E"/>
              </a:solidFill>
            </a:endParaRPr>
          </a:p>
          <a:p>
            <a:pPr algn="l"/>
            <a:endParaRPr lang="nl-NL" sz="2400" dirty="0" smtClean="0">
              <a:solidFill>
                <a:schemeClr val="bg1"/>
              </a:solidFill>
            </a:endParaRPr>
          </a:p>
        </p:txBody>
      </p:sp>
      <p:pic>
        <p:nvPicPr>
          <p:cNvPr id="2052" name="Picture 2" descr="http://data.boomerang.nl/r/rutger/image/vaderdag-6/s600/vaderdag-6.jpg"/>
          <p:cNvPicPr>
            <a:picLocks noChangeAspect="1" noChangeArrowheads="1"/>
          </p:cNvPicPr>
          <p:nvPr/>
        </p:nvPicPr>
        <p:blipFill>
          <a:blip r:embed="rId3" cstate="print"/>
          <a:srcRect/>
          <a:stretch>
            <a:fillRect/>
          </a:stretch>
        </p:blipFill>
        <p:spPr bwMode="auto">
          <a:xfrm>
            <a:off x="7581324" y="5661248"/>
            <a:ext cx="1328463" cy="949722"/>
          </a:xfrm>
          <a:prstGeom prst="rect">
            <a:avLst/>
          </a:prstGeom>
          <a:noFill/>
          <a:ln w="9525">
            <a:noFill/>
            <a:miter lim="800000"/>
            <a:headEnd/>
            <a:tailEnd/>
          </a:ln>
        </p:spPr>
      </p:pic>
      <p:pic>
        <p:nvPicPr>
          <p:cNvPr id="2053"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5567034"/>
            <a:ext cx="3347864" cy="129096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004048" y="5805264"/>
            <a:ext cx="2209800" cy="838200"/>
          </a:xfrm>
        </p:spPr>
        <p:txBody>
          <a:bodyPr/>
          <a:lstStyle/>
          <a:p>
            <a:pPr algn="l"/>
            <a:r>
              <a:rPr lang="nl-NL" sz="2800" b="1" dirty="0" smtClean="0">
                <a:solidFill>
                  <a:schemeClr val="bg1"/>
                </a:solidFill>
              </a:rPr>
              <a:t>Les 9 Vader</a:t>
            </a:r>
          </a:p>
        </p:txBody>
      </p:sp>
      <p:sp>
        <p:nvSpPr>
          <p:cNvPr id="3" name="Ondertitel 2"/>
          <p:cNvSpPr>
            <a:spLocks noGrp="1"/>
          </p:cNvSpPr>
          <p:nvPr>
            <p:ph type="subTitle" idx="1"/>
          </p:nvPr>
        </p:nvSpPr>
        <p:spPr>
          <a:xfrm>
            <a:off x="323528" y="260648"/>
            <a:ext cx="8496944" cy="5328592"/>
          </a:xfrm>
        </p:spPr>
        <p:txBody>
          <a:bodyPr>
            <a:normAutofit/>
          </a:bodyPr>
          <a:lstStyle/>
          <a:p>
            <a:pPr algn="l"/>
            <a:r>
              <a:rPr lang="nl-NL" sz="2400" b="1" dirty="0" smtClean="0">
                <a:solidFill>
                  <a:schemeClr val="bg1"/>
                </a:solidFill>
              </a:rPr>
              <a:t>Lucas 15: 11-32</a:t>
            </a:r>
          </a:p>
          <a:p>
            <a:pPr algn="l"/>
            <a:r>
              <a:rPr lang="nl-NL" sz="2400" dirty="0" smtClean="0">
                <a:solidFill>
                  <a:schemeClr val="bg1"/>
                </a:solidFill>
              </a:rPr>
              <a:t>Zijn </a:t>
            </a:r>
            <a:r>
              <a:rPr lang="nl-NL" sz="2400" dirty="0" smtClean="0">
                <a:solidFill>
                  <a:schemeClr val="bg1"/>
                </a:solidFill>
              </a:rPr>
              <a:t>vader zag hem in de verte al aankomen. Hij kreeg medelijden en rende op zijn zoon af, viel hem om de hals en kuste hem. 21 “Vader,” zei zijn zoon tegen hem, “ik heb gezondigd tegen de hemel en tegen u, ik ben het niet meer waard uw zoon genoemd te worden</a:t>
            </a:r>
            <a:r>
              <a:rPr lang="nl-NL" sz="2400" dirty="0" smtClean="0">
                <a:solidFill>
                  <a:schemeClr val="bg1"/>
                </a:solidFill>
              </a:rPr>
              <a:t>.” </a:t>
            </a:r>
            <a:r>
              <a:rPr lang="nl-NL" sz="2400" dirty="0" smtClean="0">
                <a:solidFill>
                  <a:schemeClr val="bg1"/>
                </a:solidFill>
              </a:rPr>
              <a:t>22 Maar de vader zei tegen zijn knechten: “Haal vlug het mooiste gewaad en trek het hem aan, doe hem een ring aan zijn vinger en geef hem sandalen. 23 Breng het gemeste kalf en slacht het. Laten we eten en feestvieren, 24 want deze zoon van mij was dood en is weer tot leven gekomen, hij was verloren en is teruggevonden.” En ze begonnen feest te vieren. </a:t>
            </a:r>
          </a:p>
          <a:p>
            <a:pPr algn="l"/>
            <a:endParaRPr lang="nl-NL" sz="2000" i="1" dirty="0" smtClean="0">
              <a:solidFill>
                <a:srgbClr val="E42E2E"/>
              </a:solidFill>
            </a:endParaRPr>
          </a:p>
          <a:p>
            <a:pPr algn="l"/>
            <a:endParaRPr lang="nl-NL" sz="2400" dirty="0" smtClean="0">
              <a:solidFill>
                <a:schemeClr val="bg1"/>
              </a:solidFill>
            </a:endParaRPr>
          </a:p>
        </p:txBody>
      </p:sp>
      <p:pic>
        <p:nvPicPr>
          <p:cNvPr id="2052" name="Picture 2" descr="http://data.boomerang.nl/r/rutger/image/vaderdag-6/s600/vaderdag-6.jpg"/>
          <p:cNvPicPr>
            <a:picLocks noChangeAspect="1" noChangeArrowheads="1"/>
          </p:cNvPicPr>
          <p:nvPr/>
        </p:nvPicPr>
        <p:blipFill>
          <a:blip r:embed="rId3" cstate="print"/>
          <a:srcRect/>
          <a:stretch>
            <a:fillRect/>
          </a:stretch>
        </p:blipFill>
        <p:spPr bwMode="auto">
          <a:xfrm>
            <a:off x="7581324" y="5661248"/>
            <a:ext cx="1328463" cy="949722"/>
          </a:xfrm>
          <a:prstGeom prst="rect">
            <a:avLst/>
          </a:prstGeom>
          <a:noFill/>
          <a:ln w="9525">
            <a:noFill/>
            <a:miter lim="800000"/>
            <a:headEnd/>
            <a:tailEnd/>
          </a:ln>
        </p:spPr>
      </p:pic>
      <p:pic>
        <p:nvPicPr>
          <p:cNvPr id="2053"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5567034"/>
            <a:ext cx="3347864" cy="129096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004048" y="5805264"/>
            <a:ext cx="2209800" cy="838200"/>
          </a:xfrm>
        </p:spPr>
        <p:txBody>
          <a:bodyPr/>
          <a:lstStyle/>
          <a:p>
            <a:pPr algn="l"/>
            <a:r>
              <a:rPr lang="nl-NL" sz="2800" b="1" dirty="0" smtClean="0">
                <a:solidFill>
                  <a:schemeClr val="bg1"/>
                </a:solidFill>
              </a:rPr>
              <a:t>Les 9 Vader</a:t>
            </a:r>
          </a:p>
        </p:txBody>
      </p:sp>
      <p:sp>
        <p:nvSpPr>
          <p:cNvPr id="3" name="Ondertitel 2"/>
          <p:cNvSpPr>
            <a:spLocks noGrp="1"/>
          </p:cNvSpPr>
          <p:nvPr>
            <p:ph type="subTitle" idx="1"/>
          </p:nvPr>
        </p:nvSpPr>
        <p:spPr>
          <a:xfrm>
            <a:off x="323528" y="260648"/>
            <a:ext cx="8496944" cy="5472608"/>
          </a:xfrm>
        </p:spPr>
        <p:txBody>
          <a:bodyPr>
            <a:normAutofit/>
          </a:bodyPr>
          <a:lstStyle/>
          <a:p>
            <a:pPr algn="l"/>
            <a:r>
              <a:rPr lang="nl-NL" sz="2300" b="1" dirty="0" smtClean="0">
                <a:solidFill>
                  <a:schemeClr val="bg1"/>
                </a:solidFill>
              </a:rPr>
              <a:t>Lucas 15: 11-32</a:t>
            </a:r>
          </a:p>
          <a:p>
            <a:pPr algn="l"/>
            <a:r>
              <a:rPr lang="nl-NL" sz="2300" dirty="0" smtClean="0">
                <a:solidFill>
                  <a:schemeClr val="bg1"/>
                </a:solidFill>
              </a:rPr>
              <a:t>25 De oudste zoon was op het veld. Toen hij naar huis ging en al dichtbij was, hoorde hij muziek en gedans. 26 Hij riep een van de knechten bij zich en vroeg wat dat te betekenen had. 27 De knecht zei tegen hem: “Uw broer is thuisgekomen, en uw vader heeft het gemeste kalf geslacht omdat hij hem gezond en wel heeft teruggekregen.” 28 Hij werd woedend en wilde niet naar binnen gaan, maar zijn vader kwam naar buiten en trachtte hem te bedaren. 29 </a:t>
            </a:r>
            <a:r>
              <a:rPr lang="nl-NL" sz="2300" dirty="0" smtClean="0">
                <a:solidFill>
                  <a:schemeClr val="bg1"/>
                </a:solidFill>
              </a:rPr>
              <a:t>Hij zei tegen zijn vader: “Al jarenlang werk ik voor u en nooit ben ik u ongehoorzaam geweest als u mij iets opdroeg, en u hebt mij zelfs nooit een geitenbokje gegeven om met mijn vrienden feest te vieren. 30 Maar nu die zoon van u is thuisgekomen die uw vermogen heeft verkwanseld aan de hoeren, hebt u voor hem het gemeste kalf geslacht</a:t>
            </a:r>
            <a:r>
              <a:rPr lang="nl-NL" sz="2300" dirty="0" smtClean="0">
                <a:solidFill>
                  <a:schemeClr val="bg1"/>
                </a:solidFill>
              </a:rPr>
              <a:t>.”</a:t>
            </a:r>
            <a:endParaRPr lang="nl-NL" sz="2300" dirty="0" smtClean="0">
              <a:solidFill>
                <a:schemeClr val="bg1"/>
              </a:solidFill>
            </a:endParaRPr>
          </a:p>
          <a:p>
            <a:pPr algn="l"/>
            <a:endParaRPr lang="nl-NL" sz="2200" dirty="0" smtClean="0">
              <a:solidFill>
                <a:schemeClr val="bg1"/>
              </a:solidFill>
            </a:endParaRPr>
          </a:p>
          <a:p>
            <a:pPr algn="l"/>
            <a:endParaRPr lang="nl-NL" sz="2000" i="1" dirty="0" smtClean="0">
              <a:solidFill>
                <a:srgbClr val="E42E2E"/>
              </a:solidFill>
            </a:endParaRPr>
          </a:p>
          <a:p>
            <a:pPr algn="l"/>
            <a:endParaRPr lang="nl-NL" sz="2000" i="1" dirty="0" smtClean="0">
              <a:solidFill>
                <a:srgbClr val="E42E2E"/>
              </a:solidFill>
            </a:endParaRPr>
          </a:p>
          <a:p>
            <a:pPr algn="l"/>
            <a:endParaRPr lang="nl-NL" sz="2000" dirty="0" smtClean="0">
              <a:solidFill>
                <a:schemeClr val="bg1"/>
              </a:solidFill>
            </a:endParaRPr>
          </a:p>
        </p:txBody>
      </p:sp>
      <p:pic>
        <p:nvPicPr>
          <p:cNvPr id="2052" name="Picture 2" descr="http://data.boomerang.nl/r/rutger/image/vaderdag-6/s600/vaderdag-6.jpg"/>
          <p:cNvPicPr>
            <a:picLocks noChangeAspect="1" noChangeArrowheads="1"/>
          </p:cNvPicPr>
          <p:nvPr/>
        </p:nvPicPr>
        <p:blipFill>
          <a:blip r:embed="rId3" cstate="print"/>
          <a:srcRect/>
          <a:stretch>
            <a:fillRect/>
          </a:stretch>
        </p:blipFill>
        <p:spPr bwMode="auto">
          <a:xfrm>
            <a:off x="7380312" y="5517542"/>
            <a:ext cx="1529476" cy="1093427"/>
          </a:xfrm>
          <a:prstGeom prst="rect">
            <a:avLst/>
          </a:prstGeom>
          <a:noFill/>
          <a:ln w="9525">
            <a:noFill/>
            <a:miter lim="800000"/>
            <a:headEnd/>
            <a:tailEnd/>
          </a:ln>
        </p:spPr>
      </p:pic>
      <p:pic>
        <p:nvPicPr>
          <p:cNvPr id="2053"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5233831"/>
            <a:ext cx="4211960" cy="162416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004048" y="5805264"/>
            <a:ext cx="2209800" cy="838200"/>
          </a:xfrm>
        </p:spPr>
        <p:txBody>
          <a:bodyPr/>
          <a:lstStyle/>
          <a:p>
            <a:pPr algn="l"/>
            <a:r>
              <a:rPr lang="nl-NL" sz="2800" b="1" dirty="0" smtClean="0">
                <a:solidFill>
                  <a:schemeClr val="bg1"/>
                </a:solidFill>
              </a:rPr>
              <a:t>Les 9 Vader</a:t>
            </a:r>
          </a:p>
        </p:txBody>
      </p:sp>
      <p:sp>
        <p:nvSpPr>
          <p:cNvPr id="3" name="Ondertitel 2"/>
          <p:cNvSpPr>
            <a:spLocks noGrp="1"/>
          </p:cNvSpPr>
          <p:nvPr>
            <p:ph type="subTitle" idx="1"/>
          </p:nvPr>
        </p:nvSpPr>
        <p:spPr>
          <a:xfrm>
            <a:off x="323528" y="260648"/>
            <a:ext cx="8496944" cy="5472608"/>
          </a:xfrm>
        </p:spPr>
        <p:txBody>
          <a:bodyPr>
            <a:normAutofit/>
          </a:bodyPr>
          <a:lstStyle/>
          <a:p>
            <a:pPr algn="l"/>
            <a:r>
              <a:rPr lang="nl-NL" sz="2400" b="1" dirty="0" smtClean="0">
                <a:solidFill>
                  <a:schemeClr val="bg1"/>
                </a:solidFill>
              </a:rPr>
              <a:t>Lucas 15: 11-32</a:t>
            </a:r>
          </a:p>
          <a:p>
            <a:pPr algn="l"/>
            <a:r>
              <a:rPr lang="nl-NL" sz="2400" dirty="0" smtClean="0">
                <a:solidFill>
                  <a:schemeClr val="bg1"/>
                </a:solidFill>
              </a:rPr>
              <a:t>31 Zijn vader zei tegen hem: “Mijn jongen, jij bent altijd bij me, en alles wat van mij is, is van jou. 32 Maar we konden toch niet anders dan feestvieren en blij zijn, want je broer was dood en is weer tot leven gekomen. Hij was verloren en is teruggevonden.</a:t>
            </a:r>
            <a:endParaRPr lang="nl-NL" sz="2400" i="1" dirty="0" smtClean="0">
              <a:solidFill>
                <a:srgbClr val="E42E2E"/>
              </a:solidFill>
            </a:endParaRPr>
          </a:p>
          <a:p>
            <a:pPr algn="l"/>
            <a:endParaRPr lang="nl-NL" sz="2000" i="1" dirty="0" smtClean="0">
              <a:solidFill>
                <a:srgbClr val="E42E2E"/>
              </a:solidFill>
            </a:endParaRPr>
          </a:p>
          <a:p>
            <a:pPr algn="l"/>
            <a:endParaRPr lang="nl-NL" sz="2000" dirty="0" smtClean="0">
              <a:solidFill>
                <a:schemeClr val="bg1"/>
              </a:solidFill>
            </a:endParaRPr>
          </a:p>
        </p:txBody>
      </p:sp>
      <p:pic>
        <p:nvPicPr>
          <p:cNvPr id="2052" name="Picture 2" descr="http://data.boomerang.nl/r/rutger/image/vaderdag-6/s600/vaderdag-6.jpg"/>
          <p:cNvPicPr>
            <a:picLocks noChangeAspect="1" noChangeArrowheads="1"/>
          </p:cNvPicPr>
          <p:nvPr/>
        </p:nvPicPr>
        <p:blipFill>
          <a:blip r:embed="rId3" cstate="print"/>
          <a:srcRect/>
          <a:stretch>
            <a:fillRect/>
          </a:stretch>
        </p:blipFill>
        <p:spPr bwMode="auto">
          <a:xfrm>
            <a:off x="6876256" y="5157192"/>
            <a:ext cx="2033532" cy="1453778"/>
          </a:xfrm>
          <a:prstGeom prst="rect">
            <a:avLst/>
          </a:prstGeom>
          <a:noFill/>
          <a:ln w="9525">
            <a:noFill/>
            <a:miter lim="800000"/>
            <a:headEnd/>
            <a:tailEnd/>
          </a:ln>
        </p:spPr>
      </p:pic>
      <p:pic>
        <p:nvPicPr>
          <p:cNvPr id="2053"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134</TotalTime>
  <Words>874</Words>
  <Application>Microsoft Office PowerPoint</Application>
  <PresentationFormat>Diavoorstelling (4:3)</PresentationFormat>
  <Paragraphs>58</Paragraphs>
  <Slides>12</Slides>
  <Notes>12</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12</vt:i4>
      </vt:variant>
    </vt:vector>
  </HeadingPairs>
  <TitlesOfParts>
    <vt:vector size="15" baseType="lpstr">
      <vt:lpstr>Calibri</vt:lpstr>
      <vt:lpstr>Arial</vt:lpstr>
      <vt:lpstr>Office-thema</vt:lpstr>
      <vt:lpstr>Les 9 Vader</vt:lpstr>
      <vt:lpstr>Les 9 Vader</vt:lpstr>
      <vt:lpstr>Les 9 Vader</vt:lpstr>
      <vt:lpstr>Les 9 Vader</vt:lpstr>
      <vt:lpstr>Les 9 Vader</vt:lpstr>
      <vt:lpstr>Les 9 Vader</vt:lpstr>
      <vt:lpstr>Les 9 Vader</vt:lpstr>
      <vt:lpstr>Les 9 Vader</vt:lpstr>
      <vt:lpstr>Les 9 Vader</vt:lpstr>
      <vt:lpstr>Les 9 Vader</vt:lpstr>
      <vt:lpstr>Les 9 Vader</vt:lpstr>
      <vt:lpstr>Dia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19</cp:revision>
  <dcterms:created xsi:type="dcterms:W3CDTF">2011-08-15T13:01:05Z</dcterms:created>
  <dcterms:modified xsi:type="dcterms:W3CDTF">2013-11-25T10:17:11Z</dcterms:modified>
</cp:coreProperties>
</file>