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62" r:id="rId4"/>
    <p:sldId id="258" r:id="rId5"/>
    <p:sldId id="259" r:id="rId6"/>
    <p:sldId id="263" r:id="rId7"/>
    <p:sldId id="260" r:id="rId8"/>
    <p:sldId id="264" r:id="rId9"/>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318019B-9875-4AA7-980E-5736B5D149AF}" type="datetimeFigureOut">
              <a:rPr lang="nl-NL"/>
              <a:pPr>
                <a:defRPr/>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42CD13F-54A1-4405-9704-FCC41C1F74E4}"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A9CF3-E90B-417C-927B-7D81EF9B4DAA}" type="slidenum">
              <a:rPr lang="nl-NL"/>
              <a:pPr fontAlgn="base">
                <a:spcBef>
                  <a:spcPct val="0"/>
                </a:spcBef>
                <a:spcAft>
                  <a:spcPct val="0"/>
                </a:spcAft>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A9CF3-E90B-417C-927B-7D81EF9B4DAA}"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A9CF3-E90B-417C-927B-7D81EF9B4DAA}"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ACC3AF-9F87-404B-8357-407E24B6B31F}"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4"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4A9A50-E4D8-4392-A493-6D72D2B0EBFB}"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A9CF3-E90B-417C-927B-7D81EF9B4DAA}"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8"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389413-B5C0-4D5C-97A6-E062432A8A85}"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819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8196"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EA9CF3-E90B-417C-927B-7D81EF9B4DAA}" type="slidenum">
              <a:rPr lang="nl-NL"/>
              <a:pPr fontAlgn="base">
                <a:spcBef>
                  <a:spcPct val="0"/>
                </a:spcBef>
                <a:spcAft>
                  <a:spcPct val="0"/>
                </a:spcAft>
              </a:pPr>
              <a:t>8</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3A638A7-D32D-4FBB-BAE6-758E130FC820}"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8177ED9B-1716-48EE-ADEF-A0AB3815E26E}"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1B69BCD-2525-4833-AAFB-D3F2F1357254}"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8474BBE2-1DB8-419F-9F02-BCD6137D24B3}"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1941DC2-D5FD-43A5-82D7-051A4912FB15}"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4F62DEAB-DE8D-41EA-89C2-146FD78AD1AE}"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9AFA82A-0DA9-42DB-8257-58D8FB6380E2}"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73CF21CC-9559-48CE-874F-E0FFE2C97B8C}"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18ED9F57-9E04-4271-8182-5C295D8F070A}" type="datetime1">
              <a:rPr lang="nl-NL"/>
              <a:pPr>
                <a:defRPr/>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9F712D9A-1E75-4BC4-AC20-D25DD53FACDB}"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87775AF6-96A3-4359-A5A0-93CCC9D41F04}"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5B024998-6000-4C44-BFAE-5DBF77223610}"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D1F3DE99-F0B2-4E33-8928-5202CDF01DDE}" type="datetime1">
              <a:rPr lang="nl-NL"/>
              <a:pPr>
                <a:defRPr/>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4549F413-E038-4678-9D57-A7B27DAB102E}"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28532999-23A0-4E0D-831B-3F9AF60C3F19}" type="datetime1">
              <a:rPr lang="nl-NL"/>
              <a:pPr>
                <a:defRPr/>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EC09EDF5-37D6-4E51-A5F3-58A6372A754F}"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DA885429-397D-41F5-864E-61DFB49B16B0}" type="datetime1">
              <a:rPr lang="nl-NL"/>
              <a:pPr>
                <a:defRPr/>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AE0D448D-A74D-4B98-8AE0-BD0558D9EED5}"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981E7787-6D61-4F54-BDB1-916399A0D4C8}"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C5147B8A-1419-41C0-8AF2-39F8F6F6E93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ABA42E2A-AC93-4732-B7EB-4FCF7C64E5BC}" type="datetime1">
              <a:rPr lang="nl-NL"/>
              <a:pPr>
                <a:defRPr/>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348DC5A9-718E-4733-A731-90F522917D52}"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BABC9"/>
            </a:gs>
            <a:gs pos="39999">
              <a:srgbClr val="F985B1"/>
            </a:gs>
            <a:gs pos="70000">
              <a:srgbClr val="C72F50"/>
            </a:gs>
            <a:gs pos="100000">
              <a:srgbClr val="C72F50"/>
            </a:gs>
          </a:gsLst>
          <a:lin ang="54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AF0189F-FAE3-415A-A8D1-9AC092E675E9}" type="datetime1">
              <a:rPr lang="nl-NL"/>
              <a:pPr>
                <a:defRPr/>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22E383F-22C6-4762-82B6-8BD75A3B81FA}"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09600" y="533400"/>
            <a:ext cx="2133600" cy="838200"/>
          </a:xfrm>
        </p:spPr>
        <p:txBody>
          <a:bodyPr/>
          <a:lstStyle/>
          <a:p>
            <a:pPr algn="l"/>
            <a:r>
              <a:rPr lang="nl-NL" sz="2800" b="1" smtClean="0">
                <a:solidFill>
                  <a:schemeClr val="bg1"/>
                </a:solidFill>
              </a:rPr>
              <a:t>Les 8 Koning</a:t>
            </a:r>
          </a:p>
        </p:txBody>
      </p:sp>
      <p:sp>
        <p:nvSpPr>
          <p:cNvPr id="3" name="Ondertitel 2"/>
          <p:cNvSpPr>
            <a:spLocks noGrp="1"/>
          </p:cNvSpPr>
          <p:nvPr>
            <p:ph type="subTitle" idx="1"/>
          </p:nvPr>
        </p:nvSpPr>
        <p:spPr>
          <a:xfrm>
            <a:off x="3347864" y="404664"/>
            <a:ext cx="5184576" cy="5184576"/>
          </a:xfrm>
        </p:spPr>
        <p:txBody>
          <a:bodyPr/>
          <a:lstStyle/>
          <a:p>
            <a:pPr algn="l"/>
            <a:r>
              <a:rPr lang="nl-NL" sz="2400" b="1" dirty="0" smtClean="0">
                <a:solidFill>
                  <a:schemeClr val="bg1"/>
                </a:solidFill>
              </a:rPr>
              <a:t>Wat doe ik hier vandaag?</a:t>
            </a:r>
          </a:p>
          <a:p>
            <a:pPr algn="l"/>
            <a:endParaRPr lang="nl-NL" sz="2400" dirty="0" smtClean="0">
              <a:solidFill>
                <a:schemeClr val="bg1"/>
              </a:solidFill>
            </a:endParaRPr>
          </a:p>
          <a:p>
            <a:pPr algn="l">
              <a:buFont typeface="Arial" pitchFamily="34" charset="0"/>
              <a:buChar char="•"/>
            </a:pPr>
            <a:r>
              <a:rPr lang="nl-NL" sz="2400" dirty="0" smtClean="0">
                <a:solidFill>
                  <a:schemeClr val="bg1"/>
                </a:solidFill>
              </a:rPr>
              <a:t>God de Vader is ook koning. Over zijn koningschap ga ik nieuwe dingen ontdekken. </a:t>
            </a:r>
          </a:p>
          <a:p>
            <a:pPr algn="l">
              <a:buFont typeface="Arial" pitchFamily="34" charset="0"/>
              <a:buChar char="•"/>
            </a:pPr>
            <a:endParaRPr lang="nl-NL" sz="2400" dirty="0" smtClean="0">
              <a:solidFill>
                <a:schemeClr val="bg1"/>
              </a:solidFill>
            </a:endParaRPr>
          </a:p>
          <a:p>
            <a:pPr algn="l">
              <a:buFont typeface="Arial" pitchFamily="34" charset="0"/>
              <a:buChar char="•"/>
            </a:pPr>
            <a:r>
              <a:rPr lang="nl-NL" sz="2400" dirty="0" smtClean="0">
                <a:solidFill>
                  <a:schemeClr val="bg1"/>
                </a:solidFill>
              </a:rPr>
              <a:t>Ik weet aan het eind van de les dat je Vaders koningschap kunt vergelijken met het werk van een herder. </a:t>
            </a:r>
            <a:endParaRPr lang="nl-NL" sz="2400" dirty="0" smtClean="0">
              <a:solidFill>
                <a:schemeClr val="bg1"/>
              </a:solidFill>
            </a:endParaRPr>
          </a:p>
        </p:txBody>
      </p:sp>
      <p:pic>
        <p:nvPicPr>
          <p:cNvPr id="2052" name="Picture 2" descr="C:\Users\Eric\Dropbox\Herziening Follow Up module 1-4\Map 7 foto's en illustraties\Foto's en illustraties\Les1-11\8-b.jpg"/>
          <p:cNvPicPr>
            <a:picLocks noChangeAspect="1" noChangeArrowheads="1"/>
          </p:cNvPicPr>
          <p:nvPr/>
        </p:nvPicPr>
        <p:blipFill>
          <a:blip r:embed="rId3" cstate="print">
            <a:clrChange>
              <a:clrFrom>
                <a:srgbClr val="F2F1F9"/>
              </a:clrFrom>
              <a:clrTo>
                <a:srgbClr val="F2F1F9">
                  <a:alpha val="0"/>
                </a:srgbClr>
              </a:clrTo>
            </a:clrChange>
          </a:blip>
          <a:srcRect l="3111" b="15878"/>
          <a:stretch>
            <a:fillRect/>
          </a:stretch>
        </p:blipFill>
        <p:spPr bwMode="auto">
          <a:xfrm>
            <a:off x="685800" y="1447800"/>
            <a:ext cx="1928813" cy="2743200"/>
          </a:xfrm>
          <a:prstGeom prst="rect">
            <a:avLst/>
          </a:prstGeom>
          <a:noFill/>
          <a:ln w="9525">
            <a:noFill/>
            <a:miter lim="800000"/>
            <a:headEnd/>
            <a:tailEnd/>
          </a:ln>
        </p:spPr>
      </p:pic>
      <p:pic>
        <p:nvPicPr>
          <p:cNvPr id="205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09600" y="533400"/>
            <a:ext cx="2133600" cy="838200"/>
          </a:xfrm>
        </p:spPr>
        <p:txBody>
          <a:bodyPr/>
          <a:lstStyle/>
          <a:p>
            <a:pPr algn="l"/>
            <a:r>
              <a:rPr lang="nl-NL" sz="2800" b="1" smtClean="0">
                <a:solidFill>
                  <a:schemeClr val="bg1"/>
                </a:solidFill>
              </a:rPr>
              <a:t>Les 8 Koning</a:t>
            </a:r>
          </a:p>
        </p:txBody>
      </p:sp>
      <p:sp>
        <p:nvSpPr>
          <p:cNvPr id="3" name="Ondertitel 2"/>
          <p:cNvSpPr>
            <a:spLocks noGrp="1"/>
          </p:cNvSpPr>
          <p:nvPr>
            <p:ph type="subTitle" idx="1"/>
          </p:nvPr>
        </p:nvSpPr>
        <p:spPr>
          <a:xfrm>
            <a:off x="4499992" y="2348880"/>
            <a:ext cx="4176464" cy="1872208"/>
          </a:xfrm>
        </p:spPr>
        <p:txBody>
          <a:bodyPr/>
          <a:lstStyle/>
          <a:p>
            <a:pPr algn="l"/>
            <a:r>
              <a:rPr lang="nl-NL" sz="4000" b="1" dirty="0" smtClean="0">
                <a:solidFill>
                  <a:schemeClr val="bg1"/>
                </a:solidFill>
              </a:rPr>
              <a:t>Een koning</a:t>
            </a:r>
            <a:endParaRPr lang="nl-NL" sz="4000" b="1" dirty="0" smtClean="0">
              <a:solidFill>
                <a:schemeClr val="bg1"/>
              </a:solidFill>
            </a:endParaRPr>
          </a:p>
        </p:txBody>
      </p:sp>
      <p:pic>
        <p:nvPicPr>
          <p:cNvPr id="2052" name="Picture 2" descr="C:\Users\Eric\Dropbox\Herziening Follow Up module 1-4\Map 7 foto's en illustraties\Foto's en illustraties\Les1-11\8-b.jpg"/>
          <p:cNvPicPr>
            <a:picLocks noChangeAspect="1" noChangeArrowheads="1"/>
          </p:cNvPicPr>
          <p:nvPr/>
        </p:nvPicPr>
        <p:blipFill>
          <a:blip r:embed="rId3" cstate="print">
            <a:clrChange>
              <a:clrFrom>
                <a:srgbClr val="F2F1F9"/>
              </a:clrFrom>
              <a:clrTo>
                <a:srgbClr val="F2F1F9">
                  <a:alpha val="0"/>
                </a:srgbClr>
              </a:clrTo>
            </a:clrChange>
          </a:blip>
          <a:srcRect l="3111" b="15878"/>
          <a:stretch>
            <a:fillRect/>
          </a:stretch>
        </p:blipFill>
        <p:spPr bwMode="auto">
          <a:xfrm>
            <a:off x="685800" y="1447800"/>
            <a:ext cx="1928813" cy="2743200"/>
          </a:xfrm>
          <a:prstGeom prst="rect">
            <a:avLst/>
          </a:prstGeom>
          <a:noFill/>
          <a:ln w="9525">
            <a:noFill/>
            <a:miter lim="800000"/>
            <a:headEnd/>
            <a:tailEnd/>
          </a:ln>
        </p:spPr>
      </p:pic>
      <p:pic>
        <p:nvPicPr>
          <p:cNvPr id="205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09600" y="533400"/>
            <a:ext cx="2133600" cy="838200"/>
          </a:xfrm>
        </p:spPr>
        <p:txBody>
          <a:bodyPr/>
          <a:lstStyle/>
          <a:p>
            <a:pPr algn="l"/>
            <a:r>
              <a:rPr lang="nl-NL" sz="2800" b="1" smtClean="0">
                <a:solidFill>
                  <a:schemeClr val="bg1"/>
                </a:solidFill>
              </a:rPr>
              <a:t>Les 8 Koning</a:t>
            </a:r>
          </a:p>
        </p:txBody>
      </p:sp>
      <p:sp>
        <p:nvSpPr>
          <p:cNvPr id="3" name="Ondertitel 2"/>
          <p:cNvSpPr>
            <a:spLocks noGrp="1"/>
          </p:cNvSpPr>
          <p:nvPr>
            <p:ph type="subTitle" idx="1"/>
          </p:nvPr>
        </p:nvSpPr>
        <p:spPr>
          <a:xfrm>
            <a:off x="4499992" y="2348880"/>
            <a:ext cx="4176464" cy="1872208"/>
          </a:xfrm>
        </p:spPr>
        <p:txBody>
          <a:bodyPr/>
          <a:lstStyle/>
          <a:p>
            <a:pPr algn="l"/>
            <a:r>
              <a:rPr lang="nl-NL" sz="4000" b="1" dirty="0" smtClean="0">
                <a:solidFill>
                  <a:schemeClr val="bg1"/>
                </a:solidFill>
              </a:rPr>
              <a:t>God als koning</a:t>
            </a:r>
            <a:endParaRPr lang="nl-NL" sz="4000" b="1" dirty="0" smtClean="0">
              <a:solidFill>
                <a:schemeClr val="bg1"/>
              </a:solidFill>
            </a:endParaRPr>
          </a:p>
        </p:txBody>
      </p:sp>
      <p:pic>
        <p:nvPicPr>
          <p:cNvPr id="2052" name="Picture 2" descr="C:\Users\Eric\Dropbox\Herziening Follow Up module 1-4\Map 7 foto's en illustraties\Foto's en illustraties\Les1-11\8-b.jpg"/>
          <p:cNvPicPr>
            <a:picLocks noChangeAspect="1" noChangeArrowheads="1"/>
          </p:cNvPicPr>
          <p:nvPr/>
        </p:nvPicPr>
        <p:blipFill>
          <a:blip r:embed="rId3" cstate="print">
            <a:clrChange>
              <a:clrFrom>
                <a:srgbClr val="F2F1F9"/>
              </a:clrFrom>
              <a:clrTo>
                <a:srgbClr val="F2F1F9">
                  <a:alpha val="0"/>
                </a:srgbClr>
              </a:clrTo>
            </a:clrChange>
          </a:blip>
          <a:srcRect l="3111" b="15878"/>
          <a:stretch>
            <a:fillRect/>
          </a:stretch>
        </p:blipFill>
        <p:spPr bwMode="auto">
          <a:xfrm>
            <a:off x="685800" y="1447800"/>
            <a:ext cx="1928813" cy="2743200"/>
          </a:xfrm>
          <a:prstGeom prst="rect">
            <a:avLst/>
          </a:prstGeom>
          <a:noFill/>
          <a:ln w="9525">
            <a:noFill/>
            <a:miter lim="800000"/>
            <a:headEnd/>
            <a:tailEnd/>
          </a:ln>
        </p:spPr>
      </p:pic>
      <p:pic>
        <p:nvPicPr>
          <p:cNvPr id="205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Ondertitel 2"/>
          <p:cNvSpPr>
            <a:spLocks noGrp="1"/>
          </p:cNvSpPr>
          <p:nvPr>
            <p:ph type="subTitle" idx="1"/>
          </p:nvPr>
        </p:nvSpPr>
        <p:spPr>
          <a:xfrm>
            <a:off x="2411760" y="0"/>
            <a:ext cx="6552728" cy="6019800"/>
          </a:xfrm>
        </p:spPr>
        <p:txBody>
          <a:bodyPr/>
          <a:lstStyle/>
          <a:p>
            <a:pPr algn="l"/>
            <a:r>
              <a:rPr lang="nl-NL" sz="2400" b="1" dirty="0" smtClean="0">
                <a:solidFill>
                  <a:schemeClr val="bg1"/>
                </a:solidFill>
              </a:rPr>
              <a:t>2 </a:t>
            </a:r>
            <a:r>
              <a:rPr lang="nl-NL" sz="2400" b="1" dirty="0" err="1" smtClean="0">
                <a:solidFill>
                  <a:schemeClr val="bg1"/>
                </a:solidFill>
              </a:rPr>
              <a:t>Samuël</a:t>
            </a:r>
            <a:r>
              <a:rPr lang="nl-NL" sz="2400" b="1" dirty="0" smtClean="0">
                <a:solidFill>
                  <a:schemeClr val="bg1"/>
                </a:solidFill>
              </a:rPr>
              <a:t> 7:16</a:t>
            </a:r>
          </a:p>
          <a:p>
            <a:pPr algn="l"/>
            <a:r>
              <a:rPr lang="nl-NL" sz="2400" dirty="0" smtClean="0">
                <a:solidFill>
                  <a:schemeClr val="bg1"/>
                </a:solidFill>
              </a:rPr>
              <a:t>Jou stel ik in het vooruitzicht dat je koningshuis eeuwig zal voortbestaan en je troon nooit zal wankelen. </a:t>
            </a:r>
          </a:p>
          <a:p>
            <a:pPr algn="l"/>
            <a:endParaRPr lang="nl-NL" sz="2000" dirty="0" smtClean="0">
              <a:solidFill>
                <a:schemeClr val="bg1"/>
              </a:solidFill>
            </a:endParaRPr>
          </a:p>
          <a:p>
            <a:pPr algn="l"/>
            <a:r>
              <a:rPr lang="nl-NL" sz="2400" b="1" dirty="0" smtClean="0">
                <a:solidFill>
                  <a:schemeClr val="bg1"/>
                </a:solidFill>
              </a:rPr>
              <a:t>Lucas 1:30-33</a:t>
            </a:r>
          </a:p>
          <a:p>
            <a:pPr algn="l"/>
            <a:r>
              <a:rPr lang="nl-NL" sz="2400" dirty="0" smtClean="0">
                <a:solidFill>
                  <a:schemeClr val="bg1"/>
                </a:solidFill>
              </a:rPr>
              <a:t>Maar de engel zei tegen haar: ‘Wees niet bang, Maria, God heeft je zijn gunst geschonken. 31 Luister, je zult zwanger worden en een zoon baren, en je moet hem Jezus noemen. 32 Hij zal een groot man worden en Zoon van de Allerhoogste worden genoemd, en God, de Heer, zal hem de troon van zijn vader David geven. 33 Tot in eeuwigheid zal hij </a:t>
            </a:r>
            <a:r>
              <a:rPr lang="nl-NL" sz="2400" dirty="0" smtClean="0">
                <a:solidFill>
                  <a:schemeClr val="bg1"/>
                </a:solidFill>
              </a:rPr>
              <a:t>koning </a:t>
            </a:r>
            <a:r>
              <a:rPr lang="nl-NL" sz="2400" dirty="0" smtClean="0">
                <a:solidFill>
                  <a:schemeClr val="bg1"/>
                </a:solidFill>
              </a:rPr>
              <a:t>zijn over het volk van </a:t>
            </a:r>
            <a:r>
              <a:rPr lang="nl-NL" sz="2400" dirty="0" err="1" smtClean="0">
                <a:solidFill>
                  <a:schemeClr val="bg1"/>
                </a:solidFill>
              </a:rPr>
              <a:t>Jakob</a:t>
            </a:r>
            <a:r>
              <a:rPr lang="nl-NL" sz="2400" dirty="0" smtClean="0">
                <a:solidFill>
                  <a:schemeClr val="bg1"/>
                </a:solidFill>
              </a:rPr>
              <a:t>, en aan </a:t>
            </a:r>
            <a:r>
              <a:rPr lang="nl-NL" sz="2400" dirty="0" smtClean="0">
                <a:solidFill>
                  <a:schemeClr val="bg1"/>
                </a:solidFill>
              </a:rPr>
              <a:t>zijn 	koningschap </a:t>
            </a:r>
            <a:r>
              <a:rPr lang="nl-NL" sz="2400" dirty="0" smtClean="0">
                <a:solidFill>
                  <a:schemeClr val="bg1"/>
                </a:solidFill>
              </a:rPr>
              <a:t>zal geen einde komen.’ </a:t>
            </a:r>
          </a:p>
        </p:txBody>
      </p:sp>
      <p:pic>
        <p:nvPicPr>
          <p:cNvPr id="307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41925"/>
            <a:ext cx="4191000" cy="1616075"/>
          </a:xfrm>
          <a:prstGeom prst="rect">
            <a:avLst/>
          </a:prstGeom>
          <a:noFill/>
          <a:ln w="9525">
            <a:noFill/>
            <a:miter lim="800000"/>
            <a:headEnd/>
            <a:tailEnd/>
          </a:ln>
        </p:spPr>
      </p:pic>
      <p:sp>
        <p:nvSpPr>
          <p:cNvPr id="3079" name="Titel 1"/>
          <p:cNvSpPr>
            <a:spLocks/>
          </p:cNvSpPr>
          <p:nvPr/>
        </p:nvSpPr>
        <p:spPr bwMode="auto">
          <a:xfrm>
            <a:off x="179512" y="457200"/>
            <a:ext cx="2088232" cy="838200"/>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8 Koning</a:t>
            </a:r>
          </a:p>
        </p:txBody>
      </p:sp>
      <p:pic>
        <p:nvPicPr>
          <p:cNvPr id="3080" name="Picture 2" descr="C:\Users\Eric\Dropbox\Herziening Follow Up module 1-4\Map 7 foto's en illustraties\Foto's en illustraties\Les1-11\8-b.jpg"/>
          <p:cNvPicPr>
            <a:picLocks noChangeAspect="1" noChangeArrowheads="1"/>
          </p:cNvPicPr>
          <p:nvPr/>
        </p:nvPicPr>
        <p:blipFill>
          <a:blip r:embed="rId5" cstate="print">
            <a:clrChange>
              <a:clrFrom>
                <a:srgbClr val="F2F1F9"/>
              </a:clrFrom>
              <a:clrTo>
                <a:srgbClr val="F2F1F9">
                  <a:alpha val="0"/>
                </a:srgbClr>
              </a:clrTo>
            </a:clrChange>
          </a:blip>
          <a:srcRect l="3111" b="15878"/>
          <a:stretch>
            <a:fillRect/>
          </a:stretch>
        </p:blipFill>
        <p:spPr bwMode="auto">
          <a:xfrm>
            <a:off x="685801" y="1447800"/>
            <a:ext cx="1293912" cy="18402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Ondertitel 2"/>
          <p:cNvSpPr>
            <a:spLocks noGrp="1"/>
          </p:cNvSpPr>
          <p:nvPr>
            <p:ph type="subTitle" idx="1"/>
          </p:nvPr>
        </p:nvSpPr>
        <p:spPr>
          <a:xfrm>
            <a:off x="2411760" y="0"/>
            <a:ext cx="6268690" cy="4572000"/>
          </a:xfrm>
        </p:spPr>
        <p:txBody>
          <a:bodyPr/>
          <a:lstStyle/>
          <a:p>
            <a:pPr algn="l"/>
            <a:r>
              <a:rPr lang="nl-NL" sz="2400" b="1" dirty="0" err="1" smtClean="0">
                <a:solidFill>
                  <a:schemeClr val="bg1"/>
                </a:solidFill>
              </a:rPr>
              <a:t>Jozua</a:t>
            </a:r>
            <a:r>
              <a:rPr lang="nl-NL" sz="2400" b="1" dirty="0" smtClean="0">
                <a:solidFill>
                  <a:schemeClr val="bg1"/>
                </a:solidFill>
              </a:rPr>
              <a:t> 4</a:t>
            </a:r>
            <a:r>
              <a:rPr lang="nl-NL" sz="2400" b="1" dirty="0" smtClean="0">
                <a:solidFill>
                  <a:schemeClr val="bg1"/>
                </a:solidFill>
              </a:rPr>
              <a:t>: 20-24</a:t>
            </a:r>
            <a:endParaRPr lang="nl-NL" sz="2400" b="1" dirty="0" smtClean="0">
              <a:solidFill>
                <a:schemeClr val="bg1"/>
              </a:solidFill>
            </a:endParaRPr>
          </a:p>
          <a:p>
            <a:pPr algn="l"/>
            <a:r>
              <a:rPr lang="nl-NL" sz="2400" dirty="0" err="1" smtClean="0">
                <a:solidFill>
                  <a:schemeClr val="bg1"/>
                </a:solidFill>
              </a:rPr>
              <a:t>Jozua</a:t>
            </a:r>
            <a:r>
              <a:rPr lang="nl-NL" sz="2400" dirty="0" smtClean="0">
                <a:solidFill>
                  <a:schemeClr val="bg1"/>
                </a:solidFill>
              </a:rPr>
              <a:t> richtte daar de twaalf stenen op die ze uit de Jordaan hadden meegenomen. 21 Hij zei tegen de Israëlieten: ‘Wanneer uw kinderen later vragen wat deze stenen betekenen, 22 dan moet u hun het volgende vertellen: “Israël is de Jordaan vergetrokken, en wel over de droge bedding. 23 Want de HEER, jullie God, heeft de Jordaan voor jullie drooggelegd totdat jullie waren overgetrokken, zoals hij ook de Rietzee voor ons heeft drooggelegd totdat we die waren overgetrokken. 24 Want alle volken op aarde moeten weten hoe machtig de HEER, jullie God, is, en jullie moeten altijd vol ontzag voor hem zijn.</a:t>
            </a:r>
            <a:endParaRPr lang="nl-NL" sz="2400" b="1" dirty="0" smtClean="0">
              <a:solidFill>
                <a:schemeClr val="bg1"/>
              </a:solidFill>
            </a:endParaRPr>
          </a:p>
        </p:txBody>
      </p:sp>
      <p:pic>
        <p:nvPicPr>
          <p:cNvPr id="4102"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153025"/>
            <a:ext cx="4419600" cy="1704975"/>
          </a:xfrm>
          <a:prstGeom prst="rect">
            <a:avLst/>
          </a:prstGeom>
          <a:noFill/>
          <a:ln w="9525">
            <a:noFill/>
            <a:miter lim="800000"/>
            <a:headEnd/>
            <a:tailEnd/>
          </a:ln>
        </p:spPr>
      </p:pic>
      <p:sp>
        <p:nvSpPr>
          <p:cNvPr id="4103" name="Titel 1"/>
          <p:cNvSpPr>
            <a:spLocks/>
          </p:cNvSpPr>
          <p:nvPr/>
        </p:nvSpPr>
        <p:spPr bwMode="auto">
          <a:xfrm>
            <a:off x="251520" y="533400"/>
            <a:ext cx="2491680" cy="838200"/>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8 Koning</a:t>
            </a:r>
          </a:p>
        </p:txBody>
      </p:sp>
      <p:pic>
        <p:nvPicPr>
          <p:cNvPr id="4104" name="Picture 2" descr="C:\Users\Eric\Dropbox\Herziening Follow Up module 1-4\Map 7 foto's en illustraties\Foto's en illustraties\Les1-11\8-b.jpg"/>
          <p:cNvPicPr>
            <a:picLocks noChangeAspect="1" noChangeArrowheads="1"/>
          </p:cNvPicPr>
          <p:nvPr/>
        </p:nvPicPr>
        <p:blipFill>
          <a:blip r:embed="rId5" cstate="print">
            <a:clrChange>
              <a:clrFrom>
                <a:srgbClr val="F2F1F9"/>
              </a:clrFrom>
              <a:clrTo>
                <a:srgbClr val="F2F1F9">
                  <a:alpha val="0"/>
                </a:srgbClr>
              </a:clrTo>
            </a:clrChange>
          </a:blip>
          <a:srcRect l="3111" b="15878"/>
          <a:stretch>
            <a:fillRect/>
          </a:stretch>
        </p:blipFill>
        <p:spPr bwMode="auto">
          <a:xfrm>
            <a:off x="685801" y="1447800"/>
            <a:ext cx="1241140" cy="1765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09600" y="533400"/>
            <a:ext cx="2133600" cy="838200"/>
          </a:xfrm>
        </p:spPr>
        <p:txBody>
          <a:bodyPr/>
          <a:lstStyle/>
          <a:p>
            <a:pPr algn="l"/>
            <a:r>
              <a:rPr lang="nl-NL" sz="2800" b="1" smtClean="0">
                <a:solidFill>
                  <a:schemeClr val="bg1"/>
                </a:solidFill>
              </a:rPr>
              <a:t>Les 8 Koning</a:t>
            </a:r>
          </a:p>
        </p:txBody>
      </p:sp>
      <p:sp>
        <p:nvSpPr>
          <p:cNvPr id="3" name="Ondertitel 2"/>
          <p:cNvSpPr>
            <a:spLocks noGrp="1"/>
          </p:cNvSpPr>
          <p:nvPr>
            <p:ph type="subTitle" idx="1"/>
          </p:nvPr>
        </p:nvSpPr>
        <p:spPr>
          <a:xfrm>
            <a:off x="4499992" y="2348880"/>
            <a:ext cx="4176464" cy="1872208"/>
          </a:xfrm>
        </p:spPr>
        <p:txBody>
          <a:bodyPr/>
          <a:lstStyle/>
          <a:p>
            <a:pPr algn="l"/>
            <a:r>
              <a:rPr lang="nl-NL" sz="4000" b="1" dirty="0" smtClean="0">
                <a:solidFill>
                  <a:schemeClr val="bg1"/>
                </a:solidFill>
              </a:rPr>
              <a:t>Liefdevol</a:t>
            </a:r>
            <a:endParaRPr lang="nl-NL" sz="4000" b="1" dirty="0" smtClean="0">
              <a:solidFill>
                <a:schemeClr val="bg1"/>
              </a:solidFill>
            </a:endParaRPr>
          </a:p>
        </p:txBody>
      </p:sp>
      <p:pic>
        <p:nvPicPr>
          <p:cNvPr id="2052" name="Picture 2" descr="C:\Users\Eric\Dropbox\Herziening Follow Up module 1-4\Map 7 foto's en illustraties\Foto's en illustraties\Les1-11\8-b.jpg"/>
          <p:cNvPicPr>
            <a:picLocks noChangeAspect="1" noChangeArrowheads="1"/>
          </p:cNvPicPr>
          <p:nvPr/>
        </p:nvPicPr>
        <p:blipFill>
          <a:blip r:embed="rId3" cstate="print">
            <a:clrChange>
              <a:clrFrom>
                <a:srgbClr val="F2F1F9"/>
              </a:clrFrom>
              <a:clrTo>
                <a:srgbClr val="F2F1F9">
                  <a:alpha val="0"/>
                </a:srgbClr>
              </a:clrTo>
            </a:clrChange>
          </a:blip>
          <a:srcRect l="3111" b="15878"/>
          <a:stretch>
            <a:fillRect/>
          </a:stretch>
        </p:blipFill>
        <p:spPr bwMode="auto">
          <a:xfrm>
            <a:off x="685800" y="1447800"/>
            <a:ext cx="1928813" cy="2743200"/>
          </a:xfrm>
          <a:prstGeom prst="rect">
            <a:avLst/>
          </a:prstGeom>
          <a:noFill/>
          <a:ln w="9525">
            <a:noFill/>
            <a:miter lim="800000"/>
            <a:headEnd/>
            <a:tailEnd/>
          </a:ln>
        </p:spPr>
      </p:pic>
      <p:pic>
        <p:nvPicPr>
          <p:cNvPr id="205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976813"/>
            <a:ext cx="4876800" cy="1881187"/>
          </a:xfrm>
          <a:prstGeom prst="rect">
            <a:avLst/>
          </a:prstGeom>
          <a:noFill/>
          <a:ln w="9525">
            <a:noFill/>
            <a:miter lim="800000"/>
            <a:headEnd/>
            <a:tailEnd/>
          </a:ln>
        </p:spPr>
      </p:pic>
      <p:sp>
        <p:nvSpPr>
          <p:cNvPr id="5126" name="Titel 1"/>
          <p:cNvSpPr>
            <a:spLocks/>
          </p:cNvSpPr>
          <p:nvPr/>
        </p:nvSpPr>
        <p:spPr bwMode="auto">
          <a:xfrm>
            <a:off x="5580112" y="5805264"/>
            <a:ext cx="2133600" cy="838200"/>
          </a:xfrm>
          <a:prstGeom prst="rect">
            <a:avLst/>
          </a:prstGeom>
          <a:noFill/>
          <a:ln w="9525">
            <a:noFill/>
            <a:miter lim="800000"/>
            <a:headEnd/>
            <a:tailEnd/>
          </a:ln>
        </p:spPr>
        <p:txBody>
          <a:bodyPr anchor="ctr"/>
          <a:lstStyle/>
          <a:p>
            <a:r>
              <a:rPr lang="nl-NL" sz="2800" b="1" dirty="0">
                <a:solidFill>
                  <a:schemeClr val="bg1"/>
                </a:solidFill>
                <a:latin typeface="Calibri" pitchFamily="34" charset="0"/>
              </a:rPr>
              <a:t>Les 8 Koning</a:t>
            </a:r>
          </a:p>
        </p:txBody>
      </p:sp>
      <p:pic>
        <p:nvPicPr>
          <p:cNvPr id="5127" name="Picture 2" descr="C:\Users\Eric\Dropbox\Herziening Follow Up module 1-4\Map 7 foto's en illustraties\Foto's en illustraties\Les1-11\8-b.jpg"/>
          <p:cNvPicPr>
            <a:picLocks noChangeAspect="1" noChangeArrowheads="1"/>
          </p:cNvPicPr>
          <p:nvPr/>
        </p:nvPicPr>
        <p:blipFill>
          <a:blip r:embed="rId5" cstate="print">
            <a:clrChange>
              <a:clrFrom>
                <a:srgbClr val="F2F1F9"/>
              </a:clrFrom>
              <a:clrTo>
                <a:srgbClr val="F2F1F9">
                  <a:alpha val="0"/>
                </a:srgbClr>
              </a:clrTo>
            </a:clrChange>
          </a:blip>
          <a:srcRect l="3111" b="15878"/>
          <a:stretch>
            <a:fillRect/>
          </a:stretch>
        </p:blipFill>
        <p:spPr bwMode="auto">
          <a:xfrm>
            <a:off x="7956376" y="5373216"/>
            <a:ext cx="861864" cy="1225762"/>
          </a:xfrm>
          <a:prstGeom prst="rect">
            <a:avLst/>
          </a:prstGeom>
          <a:noFill/>
          <a:ln w="9525">
            <a:noFill/>
            <a:miter lim="800000"/>
            <a:headEnd/>
            <a:tailEnd/>
          </a:ln>
        </p:spPr>
      </p:pic>
      <p:sp>
        <p:nvSpPr>
          <p:cNvPr id="5157" name="Text Box 37"/>
          <p:cNvSpPr txBox="1">
            <a:spLocks noChangeArrowheads="1"/>
          </p:cNvSpPr>
          <p:nvPr/>
        </p:nvSpPr>
        <p:spPr bwMode="auto">
          <a:xfrm>
            <a:off x="179512" y="332656"/>
            <a:ext cx="8784976" cy="4339650"/>
          </a:xfrm>
          <a:prstGeom prst="rect">
            <a:avLst/>
          </a:prstGeom>
          <a:noFill/>
          <a:ln w="9525">
            <a:noFill/>
            <a:miter lim="800000"/>
            <a:headEnd/>
            <a:tailEnd/>
          </a:ln>
          <a:effectLst/>
        </p:spPr>
        <p:txBody>
          <a:bodyPr wrap="square">
            <a:spAutoFit/>
          </a:bodyPr>
          <a:lstStyle/>
          <a:p>
            <a:r>
              <a:rPr lang="nl-NL" sz="2300" b="1" dirty="0">
                <a:solidFill>
                  <a:schemeClr val="bg1"/>
                </a:solidFill>
              </a:rPr>
              <a:t>Psalm </a:t>
            </a:r>
            <a:r>
              <a:rPr lang="nl-NL" sz="2300" b="1" dirty="0" smtClean="0">
                <a:solidFill>
                  <a:schemeClr val="bg1"/>
                </a:solidFill>
              </a:rPr>
              <a:t>23</a:t>
            </a:r>
            <a:r>
              <a:rPr lang="nl-NL" sz="2300" dirty="0">
                <a:solidFill>
                  <a:schemeClr val="bg1"/>
                </a:solidFill>
              </a:rPr>
              <a:t/>
            </a:r>
            <a:br>
              <a:rPr lang="nl-NL" sz="2300" dirty="0">
                <a:solidFill>
                  <a:schemeClr val="bg1"/>
                </a:solidFill>
              </a:rPr>
            </a:br>
            <a:r>
              <a:rPr lang="nl-NL" sz="2300" dirty="0">
                <a:solidFill>
                  <a:schemeClr val="bg1"/>
                </a:solidFill>
              </a:rPr>
              <a:t>De HEER is mijn herder, het ontbreekt mij aan niets. </a:t>
            </a:r>
            <a:endParaRPr lang="nl-NL" sz="2300" dirty="0" smtClean="0">
              <a:solidFill>
                <a:schemeClr val="bg1"/>
              </a:solidFill>
            </a:endParaRPr>
          </a:p>
          <a:p>
            <a:r>
              <a:rPr lang="nl-NL" sz="2300" dirty="0" smtClean="0">
                <a:solidFill>
                  <a:schemeClr val="bg1"/>
                </a:solidFill>
              </a:rPr>
              <a:t>2 </a:t>
            </a:r>
            <a:r>
              <a:rPr lang="nl-NL" sz="2300" dirty="0">
                <a:solidFill>
                  <a:schemeClr val="bg1"/>
                </a:solidFill>
              </a:rPr>
              <a:t>Hij laat mij rusten in groene weiden en voert mij naar vredig water, </a:t>
            </a:r>
            <a:endParaRPr lang="nl-NL" sz="2300" dirty="0" smtClean="0">
              <a:solidFill>
                <a:schemeClr val="bg1"/>
              </a:solidFill>
            </a:endParaRPr>
          </a:p>
          <a:p>
            <a:r>
              <a:rPr lang="nl-NL" sz="2300" dirty="0" smtClean="0">
                <a:solidFill>
                  <a:schemeClr val="bg1"/>
                </a:solidFill>
              </a:rPr>
              <a:t>3</a:t>
            </a:r>
            <a:r>
              <a:rPr lang="nl-NL" sz="2300" dirty="0">
                <a:solidFill>
                  <a:schemeClr val="bg1"/>
                </a:solidFill>
              </a:rPr>
              <a:t> hij geeft mij nieuwe kracht  </a:t>
            </a:r>
            <a:endParaRPr lang="nl-NL" sz="2300" dirty="0" smtClean="0">
              <a:solidFill>
                <a:schemeClr val="bg1"/>
              </a:solidFill>
            </a:endParaRPr>
          </a:p>
          <a:p>
            <a:r>
              <a:rPr lang="nl-NL" sz="2300" dirty="0" smtClean="0">
                <a:solidFill>
                  <a:schemeClr val="bg1"/>
                </a:solidFill>
              </a:rPr>
              <a:t>en </a:t>
            </a:r>
            <a:r>
              <a:rPr lang="nl-NL" sz="2300" dirty="0">
                <a:solidFill>
                  <a:schemeClr val="bg1"/>
                </a:solidFill>
              </a:rPr>
              <a:t>leidt mij langs veilige paden tot eer van zijn naam. </a:t>
            </a:r>
            <a:endParaRPr lang="nl-NL" sz="2300" dirty="0" smtClean="0">
              <a:solidFill>
                <a:schemeClr val="bg1"/>
              </a:solidFill>
            </a:endParaRPr>
          </a:p>
          <a:p>
            <a:r>
              <a:rPr lang="nl-NL" sz="2300" dirty="0" smtClean="0">
                <a:solidFill>
                  <a:schemeClr val="bg1"/>
                </a:solidFill>
              </a:rPr>
              <a:t>4</a:t>
            </a:r>
            <a:r>
              <a:rPr lang="nl-NL" sz="2300" dirty="0">
                <a:solidFill>
                  <a:schemeClr val="bg1"/>
                </a:solidFill>
              </a:rPr>
              <a:t> Al gaat mijn weg door een donker dal, ik vrees geen gevaar, </a:t>
            </a:r>
            <a:endParaRPr lang="nl-NL" sz="2300" dirty="0" smtClean="0">
              <a:solidFill>
                <a:schemeClr val="bg1"/>
              </a:solidFill>
            </a:endParaRPr>
          </a:p>
          <a:p>
            <a:r>
              <a:rPr lang="nl-NL" sz="2300" dirty="0" smtClean="0">
                <a:solidFill>
                  <a:schemeClr val="bg1"/>
                </a:solidFill>
              </a:rPr>
              <a:t>want </a:t>
            </a:r>
            <a:r>
              <a:rPr lang="nl-NL" sz="2300" dirty="0">
                <a:solidFill>
                  <a:schemeClr val="bg1"/>
                </a:solidFill>
              </a:rPr>
              <a:t>u bent bij mij, uw stok en uw staf, zij geven mij moed. </a:t>
            </a:r>
            <a:endParaRPr lang="nl-NL" sz="2300" dirty="0" smtClean="0">
              <a:solidFill>
                <a:schemeClr val="bg1"/>
              </a:solidFill>
            </a:endParaRPr>
          </a:p>
          <a:p>
            <a:r>
              <a:rPr lang="nl-NL" sz="2300" dirty="0" smtClean="0">
                <a:solidFill>
                  <a:schemeClr val="bg1"/>
                </a:solidFill>
              </a:rPr>
              <a:t>5</a:t>
            </a:r>
            <a:r>
              <a:rPr lang="nl-NL" sz="2300" dirty="0">
                <a:solidFill>
                  <a:schemeClr val="bg1"/>
                </a:solidFill>
              </a:rPr>
              <a:t> U nodigt mij aan tafel voor het oog van de vijand, </a:t>
            </a:r>
            <a:endParaRPr lang="nl-NL" sz="2300" dirty="0" smtClean="0">
              <a:solidFill>
                <a:schemeClr val="bg1"/>
              </a:solidFill>
            </a:endParaRPr>
          </a:p>
          <a:p>
            <a:r>
              <a:rPr lang="nl-NL" sz="2300" dirty="0" smtClean="0">
                <a:solidFill>
                  <a:schemeClr val="bg1"/>
                </a:solidFill>
              </a:rPr>
              <a:t>u </a:t>
            </a:r>
            <a:r>
              <a:rPr lang="nl-NL" sz="2300" dirty="0">
                <a:solidFill>
                  <a:schemeClr val="bg1"/>
                </a:solidFill>
              </a:rPr>
              <a:t>zalft mijn hoofd met olie, mijn beker vloeit over. </a:t>
            </a:r>
            <a:br>
              <a:rPr lang="nl-NL" sz="2300" dirty="0">
                <a:solidFill>
                  <a:schemeClr val="bg1"/>
                </a:solidFill>
              </a:rPr>
            </a:br>
            <a:r>
              <a:rPr lang="nl-NL" sz="2300" dirty="0">
                <a:solidFill>
                  <a:schemeClr val="bg1"/>
                </a:solidFill>
              </a:rPr>
              <a:t>6 Geluk en genade volgen mij alle dagen van mijn leven, </a:t>
            </a:r>
            <a:endParaRPr lang="nl-NL" sz="2300" dirty="0" smtClean="0">
              <a:solidFill>
                <a:schemeClr val="bg1"/>
              </a:solidFill>
            </a:endParaRPr>
          </a:p>
          <a:p>
            <a:r>
              <a:rPr lang="nl-NL" sz="2300" dirty="0" smtClean="0">
                <a:solidFill>
                  <a:schemeClr val="bg1"/>
                </a:solidFill>
              </a:rPr>
              <a:t>ik </a:t>
            </a:r>
            <a:r>
              <a:rPr lang="nl-NL" sz="2300" dirty="0">
                <a:solidFill>
                  <a:schemeClr val="bg1"/>
                </a:solidFill>
              </a:rPr>
              <a:t>keer terug in het huis van de HEER tot in lengte van dagen.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09600" y="533400"/>
            <a:ext cx="2133600" cy="838200"/>
          </a:xfrm>
        </p:spPr>
        <p:txBody>
          <a:bodyPr/>
          <a:lstStyle/>
          <a:p>
            <a:pPr algn="l"/>
            <a:r>
              <a:rPr lang="nl-NL" sz="2800" b="1" smtClean="0">
                <a:solidFill>
                  <a:schemeClr val="bg1"/>
                </a:solidFill>
              </a:rPr>
              <a:t>Les 8 Koning</a:t>
            </a:r>
          </a:p>
        </p:txBody>
      </p:sp>
      <p:sp>
        <p:nvSpPr>
          <p:cNvPr id="3" name="Ondertitel 2"/>
          <p:cNvSpPr>
            <a:spLocks noGrp="1"/>
          </p:cNvSpPr>
          <p:nvPr>
            <p:ph type="subTitle" idx="1"/>
          </p:nvPr>
        </p:nvSpPr>
        <p:spPr>
          <a:xfrm>
            <a:off x="4499992" y="2348880"/>
            <a:ext cx="4176464" cy="1872208"/>
          </a:xfrm>
        </p:spPr>
        <p:txBody>
          <a:bodyPr/>
          <a:lstStyle/>
          <a:p>
            <a:pPr algn="l"/>
            <a:r>
              <a:rPr lang="nl-NL" sz="4000" b="1" dirty="0" smtClean="0">
                <a:solidFill>
                  <a:schemeClr val="bg1"/>
                </a:solidFill>
              </a:rPr>
              <a:t>Hoe regeert God?</a:t>
            </a:r>
            <a:endParaRPr lang="nl-NL" sz="4000" b="1" dirty="0" smtClean="0">
              <a:solidFill>
                <a:schemeClr val="bg1"/>
              </a:solidFill>
            </a:endParaRPr>
          </a:p>
        </p:txBody>
      </p:sp>
      <p:pic>
        <p:nvPicPr>
          <p:cNvPr id="2052" name="Picture 2" descr="C:\Users\Eric\Dropbox\Herziening Follow Up module 1-4\Map 7 foto's en illustraties\Foto's en illustraties\Les1-11\8-b.jpg"/>
          <p:cNvPicPr>
            <a:picLocks noChangeAspect="1" noChangeArrowheads="1"/>
          </p:cNvPicPr>
          <p:nvPr/>
        </p:nvPicPr>
        <p:blipFill>
          <a:blip r:embed="rId3" cstate="print">
            <a:clrChange>
              <a:clrFrom>
                <a:srgbClr val="F2F1F9"/>
              </a:clrFrom>
              <a:clrTo>
                <a:srgbClr val="F2F1F9">
                  <a:alpha val="0"/>
                </a:srgbClr>
              </a:clrTo>
            </a:clrChange>
          </a:blip>
          <a:srcRect l="3111" b="15878"/>
          <a:stretch>
            <a:fillRect/>
          </a:stretch>
        </p:blipFill>
        <p:spPr bwMode="auto">
          <a:xfrm>
            <a:off x="685800" y="1447800"/>
            <a:ext cx="1928813" cy="2743200"/>
          </a:xfrm>
          <a:prstGeom prst="rect">
            <a:avLst/>
          </a:prstGeom>
          <a:noFill/>
          <a:ln w="9525">
            <a:noFill/>
            <a:miter lim="800000"/>
            <a:headEnd/>
            <a:tailEnd/>
          </a:ln>
        </p:spPr>
      </p:pic>
      <p:pic>
        <p:nvPicPr>
          <p:cNvPr id="205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TotalTime>
  <Words>321</Words>
  <Application>Microsoft Office PowerPoint</Application>
  <PresentationFormat>Diavoorstelling (4:3)</PresentationFormat>
  <Paragraphs>41</Paragraphs>
  <Slides>8</Slides>
  <Notes>8</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Calibri</vt:lpstr>
      <vt:lpstr>Arial</vt:lpstr>
      <vt:lpstr>Office-thema</vt:lpstr>
      <vt:lpstr>Les 8 Koning</vt:lpstr>
      <vt:lpstr>Les 8 Koning</vt:lpstr>
      <vt:lpstr>Les 8 Koning</vt:lpstr>
      <vt:lpstr>Dia 4</vt:lpstr>
      <vt:lpstr>Dia 5</vt:lpstr>
      <vt:lpstr>Les 8 Koning</vt:lpstr>
      <vt:lpstr>Dia 7</vt:lpstr>
      <vt:lpstr>Les 8 Koning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27</cp:revision>
  <dcterms:created xsi:type="dcterms:W3CDTF">2011-08-15T13:01:05Z</dcterms:created>
  <dcterms:modified xsi:type="dcterms:W3CDTF">2013-11-25T09:46:08Z</dcterms:modified>
</cp:coreProperties>
</file>