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3" r:id="rId3"/>
    <p:sldId id="264" r:id="rId4"/>
    <p:sldId id="259" r:id="rId5"/>
    <p:sldId id="260" r:id="rId6"/>
    <p:sldId id="265" r:id="rId7"/>
    <p:sldId id="262" r:id="rId8"/>
    <p:sldId id="266" r:id="rId9"/>
    <p:sldId id="267" r:id="rId10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E2E"/>
    <a:srgbClr val="FBABC9"/>
    <a:srgbClr val="C72F50"/>
    <a:srgbClr val="F985B1"/>
    <a:srgbClr val="E995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D7F0E0-3AB1-4855-91D8-CDB98E6E1FBB}" type="datetimeFigureOut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5E5D114-0E6F-49E8-BFEA-556B0362DFC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922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4CADBF-1F80-44A8-86F2-D81C248BDD3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922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4CADBF-1F80-44A8-86F2-D81C248BDD3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922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4CADBF-1F80-44A8-86F2-D81C248BDD3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567A0A6-C989-43E8-892D-2B970482DE95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1268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386F661-AC34-461E-BABB-86B1A6F2764E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922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4CADBF-1F80-44A8-86F2-D81C248BDD3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13316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6FC05B7-58DA-493E-B25D-7AA0824E9026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922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4CADBF-1F80-44A8-86F2-D81C248BDD3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nl-NL" smtClean="0"/>
          </a:p>
        </p:txBody>
      </p:sp>
      <p:sp>
        <p:nvSpPr>
          <p:cNvPr id="922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54CADBF-1F80-44A8-86F2-D81C248BDD38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99E07-9722-4EE7-BDD2-1FA7F98DC482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0FC00-2CFF-47DE-99FE-A7B9F38624B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E2EF6-F8CE-43DC-BBEE-F51EE0A8CA27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3FFB2-DEF0-4590-8AF9-9BA6C2BA3625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2FA24-E223-48B3-8D30-4FDFD9AA6EC3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7D428-FF9D-4408-952F-03DE836AB36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2E2B7-76EE-466D-B71F-ED3C376CD01A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5B574-D144-41E1-A2A7-6F2FBDB4C13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C5952-9903-46D3-A510-8CFB239F4382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8875F-8786-4C69-B351-5538F96DA8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EF0BA-9A3F-4604-ABAA-9C35FEAC3E2D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F6097-D0B1-43CC-989D-2CDEBA90707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6EA58-8D53-4A99-8FEB-A35A32961D27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BA7BA-F61E-4D8E-AE44-FD1EC5B7B98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7EAF9-66E5-4345-B183-ADC518BE9B6E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AAF8-5052-4B6A-B1E5-CE814EEF5BE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7EF17-1BF3-49B8-8B0F-E6A601830F81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35797-DB76-4EDC-8412-B59C10B0903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6651F-A870-4E56-AF77-3E8CEAD15647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79D7A-A076-489E-BE2F-0A2D2A7BBC3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32886-0B63-46CD-86B9-4778D31584D1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46A7D-192B-4DA7-BF6D-CFEC9F7DB16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ABC9"/>
            </a:gs>
            <a:gs pos="39999">
              <a:srgbClr val="F985B1"/>
            </a:gs>
            <a:gs pos="70000">
              <a:srgbClr val="C72F50"/>
            </a:gs>
            <a:gs pos="100000">
              <a:srgbClr val="C72F5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2ECBFC-E055-41B9-8AD1-7D1D6D797827}" type="datetime1">
              <a:rPr lang="nl-NL"/>
              <a:pPr>
                <a:defRPr/>
              </a:pPr>
              <a:t>19-11-2013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B38FA4-A062-417F-A33D-A873188B5CA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Imac%20HD:Users:theresiakoelewijn:WERK:2011:2011*052%20B&amp;S.PPFollowUp:SerielogoBerichtvGodwit.jpg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Imac%20HD:Users:theresiakoelewijn:WERK:2011:2011*052%20B&amp;S.PPFollowUp:SerielogoBerichtvGodwit.jpg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724128" y="5805264"/>
            <a:ext cx="2514600" cy="68580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7 Schepper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779912" y="404664"/>
            <a:ext cx="4608512" cy="4680520"/>
          </a:xfrm>
        </p:spPr>
        <p:txBody>
          <a:bodyPr>
            <a:noAutofit/>
          </a:bodyPr>
          <a:lstStyle/>
          <a:p>
            <a:pPr algn="l"/>
            <a:r>
              <a:rPr lang="nl-NL" sz="2400" b="1" dirty="0" smtClean="0">
                <a:solidFill>
                  <a:schemeClr val="bg1"/>
                </a:solidFill>
              </a:rPr>
              <a:t>Wat doe ik hier vandaag?</a:t>
            </a:r>
          </a:p>
          <a:p>
            <a:pPr algn="l"/>
            <a:endParaRPr lang="nl-NL" sz="2400" b="1" dirty="0" smtClean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bg1"/>
                </a:solidFill>
              </a:rPr>
              <a:t>Ik hoor dat ik bijzonder ben omdat God mij heeft gemaakt!</a:t>
            </a:r>
          </a:p>
          <a:p>
            <a:pPr algn="l">
              <a:buFont typeface="Arial" pitchFamily="34" charset="0"/>
              <a:buChar char="•"/>
            </a:pPr>
            <a:endParaRPr lang="nl-NL" sz="2400" dirty="0" smtClean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nl-NL" sz="2400" dirty="0" smtClean="0">
                <a:solidFill>
                  <a:schemeClr val="bg1"/>
                </a:solidFill>
              </a:rPr>
              <a:t>Ik denk erover na wat het voor mijn leven betekent dat God de Vader mijn schepper is. </a:t>
            </a:r>
          </a:p>
          <a:p>
            <a:pPr algn="l"/>
            <a:endParaRPr lang="nl-NL" sz="2400" dirty="0" smtClean="0">
              <a:solidFill>
                <a:srgbClr val="BFBFBF"/>
              </a:solidFill>
            </a:endParaRPr>
          </a:p>
        </p:txBody>
      </p:sp>
      <p:pic>
        <p:nvPicPr>
          <p:cNvPr id="2052" name="Picture 2" descr="C:\Users\Eric\Dropbox\Herziening Follow Up module 1-4\Map 7 foto's en illustraties\Foto's en illustraties\nagekomen ill\7-c onderste helft.jpg"/>
          <p:cNvPicPr>
            <a:picLocks noChangeAspect="1" noChangeArrowheads="1"/>
          </p:cNvPicPr>
          <p:nvPr/>
        </p:nvPicPr>
        <p:blipFill>
          <a:blip r:embed="rId3" cstate="print"/>
          <a:srcRect l="2647" t="10027" r="13170" b="10027"/>
          <a:stretch>
            <a:fillRect/>
          </a:stretch>
        </p:blipFill>
        <p:spPr bwMode="auto">
          <a:xfrm>
            <a:off x="395536" y="332656"/>
            <a:ext cx="2518048" cy="17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724128" y="5805264"/>
            <a:ext cx="2514600" cy="68580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7 Schepper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779912" y="2362200"/>
            <a:ext cx="4608512" cy="1287463"/>
          </a:xfrm>
        </p:spPr>
        <p:txBody>
          <a:bodyPr>
            <a:noAutofit/>
          </a:bodyPr>
          <a:lstStyle/>
          <a:p>
            <a:pPr algn="l"/>
            <a:r>
              <a:rPr lang="nl-NL" sz="4000" b="1" dirty="0" smtClean="0">
                <a:solidFill>
                  <a:schemeClr val="bg1"/>
                </a:solidFill>
              </a:rPr>
              <a:t>Mooie plekjes</a:t>
            </a:r>
            <a:endParaRPr lang="nl-NL" sz="4000" b="1" dirty="0" smtClean="0">
              <a:solidFill>
                <a:srgbClr val="BFBFBF"/>
              </a:solidFill>
            </a:endParaRPr>
          </a:p>
        </p:txBody>
      </p:sp>
      <p:pic>
        <p:nvPicPr>
          <p:cNvPr id="2052" name="Picture 2" descr="C:\Users\Eric\Dropbox\Herziening Follow Up module 1-4\Map 7 foto's en illustraties\Foto's en illustraties\nagekomen ill\7-c onderste helft.jpg"/>
          <p:cNvPicPr>
            <a:picLocks noChangeAspect="1" noChangeArrowheads="1"/>
          </p:cNvPicPr>
          <p:nvPr/>
        </p:nvPicPr>
        <p:blipFill>
          <a:blip r:embed="rId3" cstate="print"/>
          <a:srcRect l="2647" t="10027" r="13170" b="10027"/>
          <a:stretch>
            <a:fillRect/>
          </a:stretch>
        </p:blipFill>
        <p:spPr bwMode="auto">
          <a:xfrm>
            <a:off x="395536" y="332656"/>
            <a:ext cx="2518048" cy="17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724128" y="5805264"/>
            <a:ext cx="2514600" cy="68580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7 Schepper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779912" y="2362200"/>
            <a:ext cx="4608512" cy="1287463"/>
          </a:xfrm>
        </p:spPr>
        <p:txBody>
          <a:bodyPr>
            <a:noAutofit/>
          </a:bodyPr>
          <a:lstStyle/>
          <a:p>
            <a:pPr algn="l"/>
            <a:r>
              <a:rPr lang="nl-NL" sz="4000" b="1" dirty="0" smtClean="0">
                <a:solidFill>
                  <a:schemeClr val="bg1"/>
                </a:solidFill>
              </a:rPr>
              <a:t>God maakte…</a:t>
            </a:r>
            <a:endParaRPr lang="nl-NL" sz="4000" b="1" dirty="0" smtClean="0">
              <a:solidFill>
                <a:srgbClr val="BFBFBF"/>
              </a:solidFill>
            </a:endParaRPr>
          </a:p>
        </p:txBody>
      </p:sp>
      <p:pic>
        <p:nvPicPr>
          <p:cNvPr id="2052" name="Picture 2" descr="C:\Users\Eric\Dropbox\Herziening Follow Up module 1-4\Map 7 foto's en illustraties\Foto's en illustraties\nagekomen ill\7-c onderste helft.jpg"/>
          <p:cNvPicPr>
            <a:picLocks noChangeAspect="1" noChangeArrowheads="1"/>
          </p:cNvPicPr>
          <p:nvPr/>
        </p:nvPicPr>
        <p:blipFill>
          <a:blip r:embed="rId3" cstate="print"/>
          <a:srcRect l="2647" t="10027" r="13170" b="10027"/>
          <a:stretch>
            <a:fillRect/>
          </a:stretch>
        </p:blipFill>
        <p:spPr bwMode="auto">
          <a:xfrm>
            <a:off x="395536" y="332656"/>
            <a:ext cx="2518048" cy="17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536" y="332656"/>
            <a:ext cx="8352928" cy="3581400"/>
          </a:xfrm>
        </p:spPr>
        <p:txBody>
          <a:bodyPr>
            <a:normAutofit lnSpcReduction="10000"/>
          </a:bodyPr>
          <a:lstStyle/>
          <a:p>
            <a:pPr algn="l"/>
            <a:r>
              <a:rPr lang="nl-NL" sz="2000" b="1" dirty="0" smtClean="0">
                <a:solidFill>
                  <a:schemeClr val="bg1"/>
                </a:solidFill>
              </a:rPr>
              <a:t>Genesis 1:27 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God schiep de mens als zijn evenbeeld, als evenbeeld van God schiep hij hem, mannelijk en vrouwelijk schiep hij de mensen. </a:t>
            </a:r>
            <a:endParaRPr lang="nl-NL" sz="2000" dirty="0" smtClean="0">
              <a:solidFill>
                <a:schemeClr val="bg1"/>
              </a:solidFill>
            </a:endParaRPr>
          </a:p>
          <a:p>
            <a:pPr algn="l"/>
            <a:endParaRPr lang="nl-NL" sz="2000" dirty="0" smtClean="0">
              <a:solidFill>
                <a:schemeClr val="bg1"/>
              </a:solidFill>
            </a:endParaRPr>
          </a:p>
          <a:p>
            <a:pPr algn="l"/>
            <a:r>
              <a:rPr lang="nl-NL" sz="2000" b="1" dirty="0" smtClean="0">
                <a:solidFill>
                  <a:schemeClr val="bg1"/>
                </a:solidFill>
              </a:rPr>
              <a:t>Genesis 1: 28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Hij </a:t>
            </a:r>
            <a:r>
              <a:rPr lang="nl-NL" sz="2000" dirty="0" smtClean="0">
                <a:solidFill>
                  <a:schemeClr val="bg1"/>
                </a:solidFill>
              </a:rPr>
              <a:t>zegende hen en zei tegen hen: ‘Wees vruchtbaar en word talrijk, bevolk de aarde en breng haar onder je gezag: heers over de vissen van de zee, over de vogels van de hemel en over alle dieren die op de aarde rondkruipen.’</a:t>
            </a:r>
          </a:p>
          <a:p>
            <a:pPr algn="l"/>
            <a:endParaRPr lang="nl-NL" sz="2000" b="1" dirty="0" smtClean="0">
              <a:solidFill>
                <a:schemeClr val="bg1"/>
              </a:solidFill>
            </a:endParaRPr>
          </a:p>
          <a:p>
            <a:pPr algn="l"/>
            <a:r>
              <a:rPr lang="nl-NL" sz="2000" b="1" dirty="0" smtClean="0">
                <a:solidFill>
                  <a:schemeClr val="bg1"/>
                </a:solidFill>
              </a:rPr>
              <a:t>Genesis 1:31a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God keek naar alles wat hij had gemaakt en zag dat het zeer goed was.</a:t>
            </a:r>
          </a:p>
        </p:txBody>
      </p:sp>
      <p:pic>
        <p:nvPicPr>
          <p:cNvPr id="3076" name="Picture 2" descr="C:\Users\Eric\Dropbox\Herziening Follow Up module 1-4\Map 7 foto's en illustraties\Foto's en illustraties\nagekomen ill\7-c onderste helft.jpg"/>
          <p:cNvPicPr>
            <a:picLocks noChangeAspect="1" noChangeArrowheads="1"/>
          </p:cNvPicPr>
          <p:nvPr/>
        </p:nvPicPr>
        <p:blipFill>
          <a:blip r:embed="rId3" cstate="print"/>
          <a:srcRect l="2647" t="10027" r="13170" b="10027"/>
          <a:stretch>
            <a:fillRect/>
          </a:stretch>
        </p:blipFill>
        <p:spPr bwMode="auto">
          <a:xfrm>
            <a:off x="6516216" y="4077072"/>
            <a:ext cx="2302024" cy="1629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Titel 1"/>
          <p:cNvSpPr>
            <a:spLocks/>
          </p:cNvSpPr>
          <p:nvPr/>
        </p:nvSpPr>
        <p:spPr bwMode="auto">
          <a:xfrm>
            <a:off x="5364088" y="5805264"/>
            <a:ext cx="251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800" b="1" dirty="0">
                <a:solidFill>
                  <a:schemeClr val="bg1"/>
                </a:solidFill>
                <a:latin typeface="Calibri" pitchFamily="34" charset="0"/>
              </a:rPr>
              <a:t>Les 7 Schepper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188640"/>
            <a:ext cx="8640960" cy="504056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nl-NL" sz="1800" b="1" dirty="0" smtClean="0">
                <a:solidFill>
                  <a:schemeClr val="bg1"/>
                </a:solidFill>
              </a:rPr>
              <a:t>Psalm 8:4-7</a:t>
            </a:r>
          </a:p>
          <a:p>
            <a:pPr algn="l">
              <a:lnSpc>
                <a:spcPct val="80000"/>
              </a:lnSpc>
            </a:pPr>
            <a:r>
              <a:rPr lang="nl-NL" sz="1800" dirty="0" smtClean="0">
                <a:solidFill>
                  <a:schemeClr val="bg1"/>
                </a:solidFill>
              </a:rPr>
              <a:t>4 Zie ik de hemel, het werk van uw vingers, de maan en de sterren door u daar bevestigd, 5 wat is dan de sterveling dat u aan hem denkt, het mensenkind dat u naar hem omziet? </a:t>
            </a:r>
            <a:r>
              <a:rPr lang="nl-NL" sz="1800" dirty="0" smtClean="0">
                <a:solidFill>
                  <a:schemeClr val="bg1"/>
                </a:solidFill>
              </a:rPr>
              <a:t>6 </a:t>
            </a:r>
            <a:r>
              <a:rPr lang="nl-NL" sz="1800" dirty="0" smtClean="0">
                <a:solidFill>
                  <a:schemeClr val="bg1"/>
                </a:solidFill>
              </a:rPr>
              <a:t>U hebt hem bijna een god gemaakt, hem gekroond met glans en glorie, </a:t>
            </a:r>
            <a:r>
              <a:rPr lang="nl-NL" sz="1800" dirty="0" smtClean="0">
                <a:solidFill>
                  <a:schemeClr val="bg1"/>
                </a:solidFill>
              </a:rPr>
              <a:t>7 </a:t>
            </a:r>
            <a:r>
              <a:rPr lang="nl-NL" sz="1800" dirty="0" smtClean="0">
                <a:solidFill>
                  <a:schemeClr val="bg1"/>
                </a:solidFill>
              </a:rPr>
              <a:t>hem toevertrouwd het werk van uw handen en alles aan zijn voeten gelegd.</a:t>
            </a:r>
          </a:p>
          <a:p>
            <a:pPr algn="l">
              <a:lnSpc>
                <a:spcPct val="80000"/>
              </a:lnSpc>
            </a:pPr>
            <a:endParaRPr lang="nl-NL" sz="1800" b="1" dirty="0" smtClean="0">
              <a:solidFill>
                <a:schemeClr val="bg1"/>
              </a:solidFill>
            </a:endParaRPr>
          </a:p>
          <a:p>
            <a:pPr algn="l">
              <a:lnSpc>
                <a:spcPct val="80000"/>
              </a:lnSpc>
            </a:pPr>
            <a:r>
              <a:rPr lang="nl-NL" sz="1800" b="1" dirty="0" smtClean="0">
                <a:solidFill>
                  <a:schemeClr val="bg1"/>
                </a:solidFill>
              </a:rPr>
              <a:t>Psalm 24:1</a:t>
            </a:r>
          </a:p>
          <a:p>
            <a:pPr algn="l">
              <a:lnSpc>
                <a:spcPct val="80000"/>
              </a:lnSpc>
            </a:pPr>
            <a:r>
              <a:rPr lang="nl-NL" sz="1800" dirty="0" smtClean="0">
                <a:solidFill>
                  <a:schemeClr val="bg1"/>
                </a:solidFill>
              </a:rPr>
              <a:t>Van de HEER is de aarde en alles wat daar leeft, de wereld en wie haar bewonen.</a:t>
            </a:r>
          </a:p>
          <a:p>
            <a:pPr algn="l">
              <a:lnSpc>
                <a:spcPct val="80000"/>
              </a:lnSpc>
            </a:pPr>
            <a:endParaRPr lang="nl-NL" sz="1800" dirty="0" smtClean="0">
              <a:solidFill>
                <a:srgbClr val="A6A6A6"/>
              </a:solidFill>
            </a:endParaRPr>
          </a:p>
          <a:p>
            <a:pPr algn="l">
              <a:lnSpc>
                <a:spcPct val="80000"/>
              </a:lnSpc>
            </a:pPr>
            <a:r>
              <a:rPr lang="nl-NL" sz="1800" b="1" dirty="0" smtClean="0">
                <a:solidFill>
                  <a:schemeClr val="bg1"/>
                </a:solidFill>
              </a:rPr>
              <a:t>Psalm 145:9</a:t>
            </a:r>
          </a:p>
          <a:p>
            <a:pPr algn="l">
              <a:lnSpc>
                <a:spcPct val="80000"/>
              </a:lnSpc>
            </a:pPr>
            <a:r>
              <a:rPr lang="nl-NL" sz="1800" dirty="0" smtClean="0">
                <a:solidFill>
                  <a:schemeClr val="bg1"/>
                </a:solidFill>
              </a:rPr>
              <a:t>Goed is de HEER voor alles en allen, </a:t>
            </a:r>
            <a:r>
              <a:rPr lang="nl-NL" sz="1800" dirty="0" smtClean="0">
                <a:solidFill>
                  <a:schemeClr val="bg1"/>
                </a:solidFill>
              </a:rPr>
              <a:t>hij </a:t>
            </a:r>
            <a:r>
              <a:rPr lang="nl-NL" sz="1800" dirty="0" smtClean="0">
                <a:solidFill>
                  <a:schemeClr val="bg1"/>
                </a:solidFill>
              </a:rPr>
              <a:t>ontfermt zich over heel zijn schepping.’ </a:t>
            </a:r>
            <a:endParaRPr lang="nl-NL" sz="1800" b="1" dirty="0" smtClean="0">
              <a:solidFill>
                <a:schemeClr val="bg1"/>
              </a:solidFill>
            </a:endParaRPr>
          </a:p>
          <a:p>
            <a:pPr algn="l">
              <a:lnSpc>
                <a:spcPct val="80000"/>
              </a:lnSpc>
            </a:pPr>
            <a:endParaRPr lang="nl-NL" sz="1800" dirty="0" smtClean="0">
              <a:solidFill>
                <a:srgbClr val="E42E2E"/>
              </a:solidFill>
            </a:endParaRPr>
          </a:p>
          <a:p>
            <a:pPr algn="l"/>
            <a:r>
              <a:rPr lang="nl-NL" sz="1800" b="1" dirty="0" smtClean="0">
                <a:solidFill>
                  <a:schemeClr val="bg1"/>
                </a:solidFill>
              </a:rPr>
              <a:t>Deuteronomium 8:10-11</a:t>
            </a:r>
          </a:p>
          <a:p>
            <a:pPr algn="l"/>
            <a:r>
              <a:rPr lang="nl-NL" sz="1800" dirty="0" smtClean="0">
                <a:solidFill>
                  <a:schemeClr val="bg1"/>
                </a:solidFill>
              </a:rPr>
              <a:t>10 Wanneer u daar in overvloed leeft, dank de HEER, uw God, dan voor het goede land dat hij u gegeven heeft. 11 Zorg ervoor dat u hem niet vergeet, waardoor u zijn geboden, wetten en regels, die ik u vandaag voorhoud, zou veronachtzamen.</a:t>
            </a:r>
          </a:p>
          <a:p>
            <a:pPr algn="l">
              <a:lnSpc>
                <a:spcPct val="80000"/>
              </a:lnSpc>
            </a:pPr>
            <a:endParaRPr lang="nl-NL" sz="1800" dirty="0" smtClean="0">
              <a:solidFill>
                <a:srgbClr val="E42E2E"/>
              </a:solidFill>
            </a:endParaRPr>
          </a:p>
        </p:txBody>
      </p:sp>
      <p:pic>
        <p:nvPicPr>
          <p:cNvPr id="4101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211763"/>
            <a:ext cx="4267200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Titel 1"/>
          <p:cNvSpPr>
            <a:spLocks/>
          </p:cNvSpPr>
          <p:nvPr/>
        </p:nvSpPr>
        <p:spPr bwMode="auto">
          <a:xfrm>
            <a:off x="4427984" y="5949280"/>
            <a:ext cx="251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800" b="1" dirty="0">
                <a:solidFill>
                  <a:schemeClr val="bg1"/>
                </a:solidFill>
                <a:latin typeface="Calibri" pitchFamily="34" charset="0"/>
              </a:rPr>
              <a:t>Les 7 Schepper</a:t>
            </a:r>
          </a:p>
        </p:txBody>
      </p:sp>
      <p:pic>
        <p:nvPicPr>
          <p:cNvPr id="4103" name="Picture 2" descr="C:\Users\Eric\Dropbox\Herziening Follow Up module 1-4\Map 7 foto's en illustraties\Foto's en illustraties\nagekomen ill\7-c onderste helft.jpg"/>
          <p:cNvPicPr>
            <a:picLocks noChangeAspect="1" noChangeArrowheads="1"/>
          </p:cNvPicPr>
          <p:nvPr/>
        </p:nvPicPr>
        <p:blipFill>
          <a:blip r:embed="rId5" cstate="print"/>
          <a:srcRect l="2647" t="10027" r="13170" b="10027"/>
          <a:stretch>
            <a:fillRect/>
          </a:stretch>
        </p:blipFill>
        <p:spPr bwMode="auto">
          <a:xfrm>
            <a:off x="6876256" y="4725144"/>
            <a:ext cx="1656184" cy="1172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724128" y="5805264"/>
            <a:ext cx="2514600" cy="68580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7 Schepper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779912" y="2362200"/>
            <a:ext cx="4608512" cy="1287463"/>
          </a:xfrm>
        </p:spPr>
        <p:txBody>
          <a:bodyPr>
            <a:noAutofit/>
          </a:bodyPr>
          <a:lstStyle/>
          <a:p>
            <a:pPr algn="l"/>
            <a:r>
              <a:rPr lang="nl-NL" sz="4000" b="1" dirty="0" smtClean="0">
                <a:solidFill>
                  <a:schemeClr val="bg1"/>
                </a:solidFill>
              </a:rPr>
              <a:t>… ook jou</a:t>
            </a:r>
            <a:endParaRPr lang="nl-NL" sz="4000" b="1" dirty="0" smtClean="0">
              <a:solidFill>
                <a:srgbClr val="BFBFBF"/>
              </a:solidFill>
            </a:endParaRPr>
          </a:p>
        </p:txBody>
      </p:sp>
      <p:pic>
        <p:nvPicPr>
          <p:cNvPr id="2052" name="Picture 2" descr="C:\Users\Eric\Dropbox\Herziening Follow Up module 1-4\Map 7 foto's en illustraties\Foto's en illustraties\nagekomen ill\7-c onderste helft.jpg"/>
          <p:cNvPicPr>
            <a:picLocks noChangeAspect="1" noChangeArrowheads="1"/>
          </p:cNvPicPr>
          <p:nvPr/>
        </p:nvPicPr>
        <p:blipFill>
          <a:blip r:embed="rId3" cstate="print"/>
          <a:srcRect l="2647" t="10027" r="13170" b="10027"/>
          <a:stretch>
            <a:fillRect/>
          </a:stretch>
        </p:blipFill>
        <p:spPr bwMode="auto">
          <a:xfrm>
            <a:off x="395536" y="332656"/>
            <a:ext cx="2518048" cy="17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95536" y="404664"/>
            <a:ext cx="8280920" cy="5562600"/>
          </a:xfrm>
        </p:spPr>
        <p:txBody>
          <a:bodyPr>
            <a:normAutofit/>
          </a:bodyPr>
          <a:lstStyle/>
          <a:p>
            <a:pPr algn="l"/>
            <a:r>
              <a:rPr lang="nl-NL" sz="2000" b="1" dirty="0" smtClean="0">
                <a:solidFill>
                  <a:schemeClr val="bg1"/>
                </a:solidFill>
              </a:rPr>
              <a:t>Psalm 139: </a:t>
            </a:r>
            <a:r>
              <a:rPr lang="nl-NL" sz="2000" b="1" dirty="0" smtClean="0">
                <a:solidFill>
                  <a:schemeClr val="bg1"/>
                </a:solidFill>
              </a:rPr>
              <a:t>1-3</a:t>
            </a:r>
            <a:r>
              <a:rPr lang="nl-NL" sz="2000" b="1" dirty="0" smtClean="0">
                <a:solidFill>
                  <a:schemeClr val="bg1"/>
                </a:solidFill>
              </a:rPr>
              <a:t>, 5-6, </a:t>
            </a:r>
            <a:r>
              <a:rPr lang="nl-NL" sz="2000" b="1" dirty="0" smtClean="0">
                <a:solidFill>
                  <a:schemeClr val="bg1"/>
                </a:solidFill>
              </a:rPr>
              <a:t>13-14</a:t>
            </a:r>
            <a:endParaRPr lang="nl-NL" sz="2000" b="1" dirty="0" smtClean="0">
              <a:solidFill>
                <a:schemeClr val="bg1"/>
              </a:solidFill>
            </a:endParaRP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HEER, u kent </a:t>
            </a:r>
            <a:r>
              <a:rPr lang="nl-NL" sz="2000" dirty="0" smtClean="0">
                <a:solidFill>
                  <a:schemeClr val="bg1"/>
                </a:solidFill>
              </a:rPr>
              <a:t>………., </a:t>
            </a:r>
            <a:r>
              <a:rPr lang="nl-NL" sz="2000" dirty="0" smtClean="0">
                <a:solidFill>
                  <a:schemeClr val="bg1"/>
                </a:solidFill>
              </a:rPr>
              <a:t>u doorgrondt </a:t>
            </a:r>
            <a:r>
              <a:rPr lang="nl-NL" sz="2000" dirty="0" smtClean="0">
                <a:solidFill>
                  <a:schemeClr val="bg1"/>
                </a:solidFill>
              </a:rPr>
              <a:t>………., 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u </a:t>
            </a:r>
            <a:r>
              <a:rPr lang="nl-NL" sz="2000" dirty="0" smtClean="0">
                <a:solidFill>
                  <a:schemeClr val="bg1"/>
                </a:solidFill>
              </a:rPr>
              <a:t>weet het als </a:t>
            </a:r>
            <a:r>
              <a:rPr lang="nl-NL" sz="2000" dirty="0" smtClean="0">
                <a:solidFill>
                  <a:schemeClr val="bg1"/>
                </a:solidFill>
              </a:rPr>
              <a:t>.......... </a:t>
            </a:r>
            <a:r>
              <a:rPr lang="nl-NL" sz="2000" dirty="0" smtClean="0">
                <a:solidFill>
                  <a:schemeClr val="bg1"/>
                </a:solidFill>
              </a:rPr>
              <a:t>zit of </a:t>
            </a:r>
            <a:r>
              <a:rPr lang="nl-NL" sz="2000" dirty="0" smtClean="0">
                <a:solidFill>
                  <a:schemeClr val="bg1"/>
                </a:solidFill>
              </a:rPr>
              <a:t>staat, 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u </a:t>
            </a:r>
            <a:r>
              <a:rPr lang="nl-NL" sz="2000" dirty="0" smtClean="0">
                <a:solidFill>
                  <a:schemeClr val="bg1"/>
                </a:solidFill>
              </a:rPr>
              <a:t>doorziet van </a:t>
            </a:r>
            <a:r>
              <a:rPr lang="nl-NL" sz="2000" dirty="0" smtClean="0">
                <a:solidFill>
                  <a:schemeClr val="bg1"/>
                </a:solidFill>
              </a:rPr>
              <a:t>verre zijn/haar </a:t>
            </a:r>
            <a:r>
              <a:rPr lang="nl-NL" sz="2000" dirty="0" smtClean="0">
                <a:solidFill>
                  <a:schemeClr val="bg1"/>
                </a:solidFill>
              </a:rPr>
              <a:t>gedachten. 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Gaat ………. </a:t>
            </a:r>
            <a:r>
              <a:rPr lang="nl-NL" sz="2000" dirty="0" smtClean="0">
                <a:solidFill>
                  <a:schemeClr val="bg1"/>
                </a:solidFill>
              </a:rPr>
              <a:t>op weg of rust </a:t>
            </a:r>
            <a:r>
              <a:rPr lang="nl-NL" sz="2000" dirty="0" smtClean="0">
                <a:solidFill>
                  <a:schemeClr val="bg1"/>
                </a:solidFill>
              </a:rPr>
              <a:t>……….. </a:t>
            </a:r>
            <a:r>
              <a:rPr lang="nl-NL" sz="2000" dirty="0" smtClean="0">
                <a:solidFill>
                  <a:schemeClr val="bg1"/>
                </a:solidFill>
              </a:rPr>
              <a:t>uit, u merkt het op, met al </a:t>
            </a:r>
            <a:r>
              <a:rPr lang="nl-NL" sz="2000" dirty="0" smtClean="0">
                <a:solidFill>
                  <a:schemeClr val="bg1"/>
                </a:solidFill>
              </a:rPr>
              <a:t>zijn/haar </a:t>
            </a:r>
            <a:r>
              <a:rPr lang="nl-NL" sz="2000" dirty="0" smtClean="0">
                <a:solidFill>
                  <a:schemeClr val="bg1"/>
                </a:solidFill>
              </a:rPr>
              <a:t>wegen bent u vertrouwd. 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U </a:t>
            </a:r>
            <a:r>
              <a:rPr lang="nl-NL" sz="2000" dirty="0" smtClean="0">
                <a:solidFill>
                  <a:schemeClr val="bg1"/>
                </a:solidFill>
              </a:rPr>
              <a:t>omsluit </a:t>
            </a:r>
            <a:r>
              <a:rPr lang="nl-NL" sz="2000" dirty="0" smtClean="0">
                <a:solidFill>
                  <a:schemeClr val="bg1"/>
                </a:solidFill>
              </a:rPr>
              <a:t>………., </a:t>
            </a:r>
            <a:r>
              <a:rPr lang="nl-NL" sz="2000" dirty="0" smtClean="0">
                <a:solidFill>
                  <a:schemeClr val="bg1"/>
                </a:solidFill>
              </a:rPr>
              <a:t>van achter en van voren, u legt uw hand op </a:t>
            </a:r>
            <a:r>
              <a:rPr lang="nl-NL" sz="2000" dirty="0" smtClean="0">
                <a:solidFill>
                  <a:schemeClr val="bg1"/>
                </a:solidFill>
              </a:rPr>
              <a:t>………..  </a:t>
            </a:r>
            <a:r>
              <a:rPr lang="nl-NL" sz="2000" dirty="0" smtClean="0">
                <a:solidFill>
                  <a:schemeClr val="bg1"/>
                </a:solidFill>
              </a:rPr>
              <a:t>Wonderlijk zoals u </a:t>
            </a:r>
            <a:r>
              <a:rPr lang="nl-NL" sz="2000" dirty="0" smtClean="0">
                <a:solidFill>
                  <a:schemeClr val="bg1"/>
                </a:solidFill>
              </a:rPr>
              <a:t>………. </a:t>
            </a:r>
            <a:r>
              <a:rPr lang="nl-NL" sz="2000" dirty="0" smtClean="0">
                <a:solidFill>
                  <a:schemeClr val="bg1"/>
                </a:solidFill>
              </a:rPr>
              <a:t>kent, het gaat </a:t>
            </a:r>
            <a:r>
              <a:rPr lang="nl-NL" sz="2000" dirty="0" smtClean="0">
                <a:solidFill>
                  <a:schemeClr val="bg1"/>
                </a:solidFill>
              </a:rPr>
              <a:t>zijn/haar </a:t>
            </a:r>
            <a:r>
              <a:rPr lang="nl-NL" sz="2000" dirty="0" smtClean="0">
                <a:solidFill>
                  <a:schemeClr val="bg1"/>
                </a:solidFill>
              </a:rPr>
              <a:t>begrip te boven. 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U </a:t>
            </a:r>
            <a:r>
              <a:rPr lang="nl-NL" sz="2000" dirty="0" smtClean="0">
                <a:solidFill>
                  <a:schemeClr val="bg1"/>
                </a:solidFill>
              </a:rPr>
              <a:t>was het die </a:t>
            </a:r>
            <a:r>
              <a:rPr lang="nl-NL" sz="2000" dirty="0" smtClean="0">
                <a:solidFill>
                  <a:schemeClr val="bg1"/>
                </a:solidFill>
              </a:rPr>
              <a:t>………. </a:t>
            </a:r>
            <a:r>
              <a:rPr lang="nl-NL" sz="2000" dirty="0" smtClean="0">
                <a:solidFill>
                  <a:schemeClr val="bg1"/>
                </a:solidFill>
              </a:rPr>
              <a:t>nieren vormde, die </a:t>
            </a:r>
            <a:r>
              <a:rPr lang="nl-NL" sz="2000" dirty="0" smtClean="0">
                <a:solidFill>
                  <a:schemeClr val="bg1"/>
                </a:solidFill>
              </a:rPr>
              <a:t>………. weefde </a:t>
            </a:r>
            <a:r>
              <a:rPr lang="nl-NL" sz="2000" dirty="0" smtClean="0">
                <a:solidFill>
                  <a:schemeClr val="bg1"/>
                </a:solidFill>
              </a:rPr>
              <a:t>in de buik van </a:t>
            </a:r>
            <a:r>
              <a:rPr lang="nl-NL" sz="2000" dirty="0" smtClean="0">
                <a:solidFill>
                  <a:schemeClr val="bg1"/>
                </a:solidFill>
              </a:rPr>
              <a:t>zijn/haar </a:t>
            </a:r>
            <a:r>
              <a:rPr lang="nl-NL" sz="2000" dirty="0" smtClean="0">
                <a:solidFill>
                  <a:schemeClr val="bg1"/>
                </a:solidFill>
              </a:rPr>
              <a:t>moeder. </a:t>
            </a: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Ik </a:t>
            </a:r>
            <a:r>
              <a:rPr lang="nl-NL" sz="2000" dirty="0" smtClean="0">
                <a:solidFill>
                  <a:schemeClr val="bg1"/>
                </a:solidFill>
              </a:rPr>
              <a:t>loof u voor het ontzaglijke wonder van </a:t>
            </a:r>
            <a:r>
              <a:rPr lang="nl-NL" sz="2000" dirty="0" smtClean="0">
                <a:solidFill>
                  <a:schemeClr val="bg1"/>
                </a:solidFill>
              </a:rPr>
              <a:t>………. </a:t>
            </a:r>
            <a:r>
              <a:rPr lang="nl-NL" sz="2000" dirty="0" smtClean="0">
                <a:solidFill>
                  <a:schemeClr val="bg1"/>
                </a:solidFill>
              </a:rPr>
              <a:t>bestaan, wonderbaarlijk is wat u gemaakt hebt. </a:t>
            </a:r>
            <a:endParaRPr lang="nl-NL" sz="2000" dirty="0" smtClean="0">
              <a:solidFill>
                <a:schemeClr val="bg1"/>
              </a:solidFill>
            </a:endParaRPr>
          </a:p>
          <a:p>
            <a:pPr algn="l"/>
            <a:r>
              <a:rPr lang="nl-NL" sz="2000" dirty="0" smtClean="0">
                <a:solidFill>
                  <a:schemeClr val="bg1"/>
                </a:solidFill>
              </a:rPr>
              <a:t>………. </a:t>
            </a:r>
            <a:r>
              <a:rPr lang="nl-NL" sz="2000" dirty="0" smtClean="0">
                <a:solidFill>
                  <a:schemeClr val="bg1"/>
                </a:solidFill>
              </a:rPr>
              <a:t>weet het, tot in het diepst van </a:t>
            </a:r>
            <a:r>
              <a:rPr lang="nl-NL" sz="2000" dirty="0" smtClean="0">
                <a:solidFill>
                  <a:schemeClr val="bg1"/>
                </a:solidFill>
              </a:rPr>
              <a:t>zijn/haar </a:t>
            </a:r>
            <a:r>
              <a:rPr lang="nl-NL" sz="2000" dirty="0" smtClean="0">
                <a:solidFill>
                  <a:schemeClr val="bg1"/>
                </a:solidFill>
              </a:rPr>
              <a:t>ziel. </a:t>
            </a:r>
          </a:p>
        </p:txBody>
      </p:sp>
      <p:pic>
        <p:nvPicPr>
          <p:cNvPr id="6149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065713"/>
            <a:ext cx="4648200" cy="179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Titel 1"/>
          <p:cNvSpPr>
            <a:spLocks/>
          </p:cNvSpPr>
          <p:nvPr/>
        </p:nvSpPr>
        <p:spPr bwMode="auto">
          <a:xfrm>
            <a:off x="4644008" y="5949280"/>
            <a:ext cx="2514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nl-NL" sz="2800" b="1" dirty="0">
                <a:solidFill>
                  <a:schemeClr val="bg1"/>
                </a:solidFill>
                <a:latin typeface="Calibri" pitchFamily="34" charset="0"/>
              </a:rPr>
              <a:t>Les 7 Schepper</a:t>
            </a:r>
          </a:p>
        </p:txBody>
      </p:sp>
      <p:pic>
        <p:nvPicPr>
          <p:cNvPr id="6151" name="Picture 2" descr="C:\Users\Eric\Dropbox\Herziening Follow Up module 1-4\Map 7 foto's en illustraties\Foto's en illustraties\nagekomen ill\7-c onderste helft.jpg"/>
          <p:cNvPicPr>
            <a:picLocks noChangeAspect="1" noChangeArrowheads="1"/>
          </p:cNvPicPr>
          <p:nvPr/>
        </p:nvPicPr>
        <p:blipFill>
          <a:blip r:embed="rId5" cstate="print"/>
          <a:srcRect l="2647" t="10027" r="13170" b="10027"/>
          <a:stretch>
            <a:fillRect/>
          </a:stretch>
        </p:blipFill>
        <p:spPr bwMode="auto">
          <a:xfrm>
            <a:off x="7164288" y="5301208"/>
            <a:ext cx="1667721" cy="11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724128" y="5805264"/>
            <a:ext cx="2514600" cy="68580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7 Schepper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779912" y="2362200"/>
            <a:ext cx="4608512" cy="1287463"/>
          </a:xfrm>
        </p:spPr>
        <p:txBody>
          <a:bodyPr>
            <a:noAutofit/>
          </a:bodyPr>
          <a:lstStyle/>
          <a:p>
            <a:pPr algn="l"/>
            <a:r>
              <a:rPr lang="nl-NL" sz="4000" b="1" dirty="0" smtClean="0">
                <a:solidFill>
                  <a:schemeClr val="bg1"/>
                </a:solidFill>
              </a:rPr>
              <a:t>Leven als schepsel</a:t>
            </a:r>
            <a:endParaRPr lang="nl-NL" sz="4000" b="1" dirty="0" smtClean="0">
              <a:solidFill>
                <a:srgbClr val="BFBFBF"/>
              </a:solidFill>
            </a:endParaRPr>
          </a:p>
        </p:txBody>
      </p:sp>
      <p:pic>
        <p:nvPicPr>
          <p:cNvPr id="2052" name="Picture 2" descr="C:\Users\Eric\Dropbox\Herziening Follow Up module 1-4\Map 7 foto's en illustraties\Foto's en illustraties\nagekomen ill\7-c onderste helft.jpg"/>
          <p:cNvPicPr>
            <a:picLocks noChangeAspect="1" noChangeArrowheads="1"/>
          </p:cNvPicPr>
          <p:nvPr/>
        </p:nvPicPr>
        <p:blipFill>
          <a:blip r:embed="rId3" cstate="print"/>
          <a:srcRect l="2647" t="10027" r="13170" b="10027"/>
          <a:stretch>
            <a:fillRect/>
          </a:stretch>
        </p:blipFill>
        <p:spPr bwMode="auto">
          <a:xfrm>
            <a:off x="395536" y="332656"/>
            <a:ext cx="2518048" cy="17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5724128" y="5805264"/>
            <a:ext cx="2514600" cy="685800"/>
          </a:xfrm>
        </p:spPr>
        <p:txBody>
          <a:bodyPr/>
          <a:lstStyle/>
          <a:p>
            <a:pPr algn="l"/>
            <a:r>
              <a:rPr lang="nl-NL" sz="2800" b="1" dirty="0" smtClean="0">
                <a:solidFill>
                  <a:schemeClr val="bg1"/>
                </a:solidFill>
              </a:rPr>
              <a:t>Les 7 Schepper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3779912" y="2362200"/>
            <a:ext cx="4608512" cy="1287463"/>
          </a:xfrm>
        </p:spPr>
        <p:txBody>
          <a:bodyPr>
            <a:noAutofit/>
          </a:bodyPr>
          <a:lstStyle/>
          <a:p>
            <a:pPr algn="l"/>
            <a:r>
              <a:rPr lang="nl-NL" sz="4000" b="1" dirty="0" smtClean="0">
                <a:solidFill>
                  <a:schemeClr val="bg1"/>
                </a:solidFill>
              </a:rPr>
              <a:t>Toevallig?</a:t>
            </a:r>
            <a:endParaRPr lang="nl-NL" sz="4000" b="1" dirty="0" smtClean="0">
              <a:solidFill>
                <a:srgbClr val="BFBFBF"/>
              </a:solidFill>
            </a:endParaRPr>
          </a:p>
        </p:txBody>
      </p:sp>
      <p:pic>
        <p:nvPicPr>
          <p:cNvPr id="2052" name="Picture 2" descr="C:\Users\Eric\Dropbox\Herziening Follow Up module 1-4\Map 7 foto's en illustraties\Foto's en illustraties\nagekomen ill\7-c onderste helft.jpg"/>
          <p:cNvPicPr>
            <a:picLocks noChangeAspect="1" noChangeArrowheads="1"/>
          </p:cNvPicPr>
          <p:nvPr/>
        </p:nvPicPr>
        <p:blipFill>
          <a:blip r:embed="rId3" cstate="print"/>
          <a:srcRect l="2647" t="10027" r="13170" b="10027"/>
          <a:stretch>
            <a:fillRect/>
          </a:stretch>
        </p:blipFill>
        <p:spPr bwMode="auto">
          <a:xfrm>
            <a:off x="395536" y="332656"/>
            <a:ext cx="2518048" cy="178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482</Words>
  <Application>Microsoft Office PowerPoint</Application>
  <PresentationFormat>Diavoorstelling (4:3)</PresentationFormat>
  <Paragraphs>56</Paragraphs>
  <Slides>9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Calibri</vt:lpstr>
      <vt:lpstr>Arial</vt:lpstr>
      <vt:lpstr>Office-thema</vt:lpstr>
      <vt:lpstr>Les 7 Schepper</vt:lpstr>
      <vt:lpstr>Les 7 Schepper</vt:lpstr>
      <vt:lpstr>Les 7 Schepper</vt:lpstr>
      <vt:lpstr>Dia 4</vt:lpstr>
      <vt:lpstr>Dia 5</vt:lpstr>
      <vt:lpstr>Les 7 Schepper</vt:lpstr>
      <vt:lpstr>Dia 7</vt:lpstr>
      <vt:lpstr>Les 7 Schepper</vt:lpstr>
      <vt:lpstr>Les 7 Schepper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16</cp:revision>
  <dcterms:created xsi:type="dcterms:W3CDTF">2011-08-15T13:01:05Z</dcterms:created>
  <dcterms:modified xsi:type="dcterms:W3CDTF">2013-11-19T10:58:35Z</dcterms:modified>
</cp:coreProperties>
</file>