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4" r:id="rId3"/>
    <p:sldId id="265" r:id="rId4"/>
    <p:sldId id="266" r:id="rId5"/>
    <p:sldId id="259" r:id="rId6"/>
    <p:sldId id="263" r:id="rId7"/>
    <p:sldId id="260" r:id="rId8"/>
    <p:sldId id="267" r:id="rId9"/>
    <p:sldId id="262" r:id="rId10"/>
    <p:sldId id="268"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ABC9"/>
    <a:srgbClr val="F985B1"/>
    <a:srgbClr val="E42E2E"/>
    <a:srgbClr val="C72F50"/>
    <a:srgbClr val="E995A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59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75A3649D-AD3E-4208-879B-228E4AB7DAE3}" type="datetimeFigureOut">
              <a:rPr lang="nl-NL"/>
              <a:pPr>
                <a:defRPr/>
              </a:pPr>
              <a:t>19-11-2013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39BC260C-6393-4DB2-ABA6-38127295DF9C}"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21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9220" name="Tijdelijke aanduiding voor dianummer 3"/>
          <p:cNvSpPr>
            <a:spLocks noGrp="1"/>
          </p:cNvSpPr>
          <p:nvPr>
            <p:ph type="sldNum" sz="quarter" idx="5"/>
          </p:nvPr>
        </p:nvSpPr>
        <p:spPr bwMode="auto">
          <a:noFill/>
          <a:ln>
            <a:miter lim="800000"/>
            <a:headEnd/>
            <a:tailEnd/>
          </a:ln>
        </p:spPr>
        <p:txBody>
          <a:bodyPr/>
          <a:lstStyle/>
          <a:p>
            <a:fld id="{1B056F26-4406-4032-8878-6F07F3F90DBD}" type="slidenum">
              <a:rPr lang="nl-NL"/>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21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9220" name="Tijdelijke aanduiding voor dianummer 3"/>
          <p:cNvSpPr>
            <a:spLocks noGrp="1"/>
          </p:cNvSpPr>
          <p:nvPr>
            <p:ph type="sldNum" sz="quarter" idx="5"/>
          </p:nvPr>
        </p:nvSpPr>
        <p:spPr bwMode="auto">
          <a:noFill/>
          <a:ln>
            <a:miter lim="800000"/>
            <a:headEnd/>
            <a:tailEnd/>
          </a:ln>
        </p:spPr>
        <p:txBody>
          <a:bodyPr/>
          <a:lstStyle/>
          <a:p>
            <a:fld id="{1B056F26-4406-4032-8878-6F07F3F90DBD}" type="slidenum">
              <a:rPr lang="nl-NL"/>
              <a:pPr/>
              <a:t>10</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21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9220" name="Tijdelijke aanduiding voor dianummer 3"/>
          <p:cNvSpPr>
            <a:spLocks noGrp="1"/>
          </p:cNvSpPr>
          <p:nvPr>
            <p:ph type="sldNum" sz="quarter" idx="5"/>
          </p:nvPr>
        </p:nvSpPr>
        <p:spPr bwMode="auto">
          <a:noFill/>
          <a:ln>
            <a:miter lim="800000"/>
            <a:headEnd/>
            <a:tailEnd/>
          </a:ln>
        </p:spPr>
        <p:txBody>
          <a:bodyPr/>
          <a:lstStyle/>
          <a:p>
            <a:fld id="{1B056F26-4406-4032-8878-6F07F3F90DBD}" type="slidenum">
              <a:rPr lang="nl-NL"/>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21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9220" name="Tijdelijke aanduiding voor dianummer 3"/>
          <p:cNvSpPr>
            <a:spLocks noGrp="1"/>
          </p:cNvSpPr>
          <p:nvPr>
            <p:ph type="sldNum" sz="quarter" idx="5"/>
          </p:nvPr>
        </p:nvSpPr>
        <p:spPr bwMode="auto">
          <a:noFill/>
          <a:ln>
            <a:miter lim="800000"/>
            <a:headEnd/>
            <a:tailEnd/>
          </a:ln>
        </p:spPr>
        <p:txBody>
          <a:bodyPr/>
          <a:lstStyle/>
          <a:p>
            <a:fld id="{1B056F26-4406-4032-8878-6F07F3F90DBD}" type="slidenum">
              <a:rPr lang="nl-NL"/>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21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9220" name="Tijdelijke aanduiding voor dianummer 3"/>
          <p:cNvSpPr>
            <a:spLocks noGrp="1"/>
          </p:cNvSpPr>
          <p:nvPr>
            <p:ph type="sldNum" sz="quarter" idx="5"/>
          </p:nvPr>
        </p:nvSpPr>
        <p:spPr bwMode="auto">
          <a:noFill/>
          <a:ln>
            <a:miter lim="800000"/>
            <a:headEnd/>
            <a:tailEnd/>
          </a:ln>
        </p:spPr>
        <p:txBody>
          <a:bodyPr/>
          <a:lstStyle/>
          <a:p>
            <a:fld id="{1B056F26-4406-4032-8878-6F07F3F90DBD}" type="slidenum">
              <a:rPr lang="nl-NL"/>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0243"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10244"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7B5035BD-AB1E-45D6-BC54-DB77F963363D}" type="slidenum">
              <a:rPr lang="nl-NL" sz="1200"/>
              <a:pPr algn="r"/>
              <a:t>5</a:t>
            </a:fld>
            <a:endParaRPr lang="nl-NL"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27651"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27652"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3FC5FBD-77A4-424F-B506-62FF93384B3D}" type="slidenum">
              <a:rPr lang="nl-NL" sz="1200"/>
              <a:pPr algn="r"/>
              <a:t>6</a:t>
            </a:fld>
            <a:endParaRPr lang="nl-NL"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1267"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11268"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DBD2D84-EDDF-42CD-BDEB-BADE91A3E8EE}" type="slidenum">
              <a:rPr lang="nl-NL" sz="1200"/>
              <a:pPr algn="r"/>
              <a:t>7</a:t>
            </a:fld>
            <a:endParaRPr lang="nl-NL"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9219"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9220" name="Tijdelijke aanduiding voor dianummer 3"/>
          <p:cNvSpPr>
            <a:spLocks noGrp="1"/>
          </p:cNvSpPr>
          <p:nvPr>
            <p:ph type="sldNum" sz="quarter" idx="5"/>
          </p:nvPr>
        </p:nvSpPr>
        <p:spPr bwMode="auto">
          <a:noFill/>
          <a:ln>
            <a:miter lim="800000"/>
            <a:headEnd/>
            <a:tailEnd/>
          </a:ln>
        </p:spPr>
        <p:txBody>
          <a:bodyPr/>
          <a:lstStyle/>
          <a:p>
            <a:fld id="{1B056F26-4406-4032-8878-6F07F3F90DBD}" type="slidenum">
              <a:rPr lang="nl-NL"/>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jdelijke aanduiding voor dia-afbeelding 1"/>
          <p:cNvSpPr>
            <a:spLocks noGrp="1" noRot="1" noChangeAspect="1" noTextEdit="1"/>
          </p:cNvSpPr>
          <p:nvPr>
            <p:ph type="sldImg"/>
          </p:nvPr>
        </p:nvSpPr>
        <p:spPr bwMode="auto">
          <a:noFill/>
          <a:ln>
            <a:solidFill>
              <a:srgbClr val="000000"/>
            </a:solidFill>
            <a:miter lim="800000"/>
            <a:headEnd/>
            <a:tailEnd/>
          </a:ln>
        </p:spPr>
      </p:sp>
      <p:sp>
        <p:nvSpPr>
          <p:cNvPr id="13315"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nl-NL" smtClean="0"/>
          </a:p>
        </p:txBody>
      </p:sp>
      <p:sp>
        <p:nvSpPr>
          <p:cNvPr id="13316" name="Tijdelijke aanduiding voor dianumm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FFA8074A-A192-488F-B03C-A8518BF6381A}" type="slidenum">
              <a:rPr lang="nl-NL" sz="1200"/>
              <a:pPr algn="r"/>
              <a:t>9</a:t>
            </a:fld>
            <a:endParaRPr lang="nl-NL"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DDC8754B-9A1C-4A2E-9FC2-F2ECE2413BFF}" type="datetime1">
              <a:rPr lang="nl-NL"/>
              <a:pPr>
                <a:defRPr/>
              </a:pPr>
              <a:t>19-11-2013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141C9B99-7A9F-4B92-9EDE-2A3985C4BE6D}"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3C4B4CBA-4D27-417E-93FD-082A7B9284FA}" type="datetime1">
              <a:rPr lang="nl-NL"/>
              <a:pPr>
                <a:defRPr/>
              </a:pPr>
              <a:t>19-11-2013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49CD3C9F-2EFD-44B9-BF03-DBDDD7161C9D}"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27102539-9117-4FCD-A6DF-7310B66A9A91}" type="datetime1">
              <a:rPr lang="nl-NL"/>
              <a:pPr>
                <a:defRPr/>
              </a:pPr>
              <a:t>19-11-2013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5CF61F59-2D5D-484A-AD93-4A595B233DDE}"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DAEBBED6-AE21-4F48-B0D7-EF4828028402}" type="datetime1">
              <a:rPr lang="nl-NL"/>
              <a:pPr>
                <a:defRPr/>
              </a:pPr>
              <a:t>19-11-2013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4DC41530-2FEA-49A4-952E-E4E696A69130}"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C2A9B259-A8F8-44B9-822A-4426570B96EE}" type="datetime1">
              <a:rPr lang="nl-NL"/>
              <a:pPr>
                <a:defRPr/>
              </a:pPr>
              <a:t>19-11-2013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1A59B7BF-77C4-4ABF-A59B-56DE14653097}"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C01FBB05-C17D-455E-AB7E-44C8EBB60866}" type="datetime1">
              <a:rPr lang="nl-NL"/>
              <a:pPr>
                <a:defRPr/>
              </a:pPr>
              <a:t>19-11-2013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1C872A0C-03C5-4773-900A-DC0D29DB7383}"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28F6AD16-B56C-4220-AB90-08FD694A4E2A}" type="datetime1">
              <a:rPr lang="nl-NL"/>
              <a:pPr>
                <a:defRPr/>
              </a:pPr>
              <a:t>19-11-2013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pPr>
              <a:defRPr/>
            </a:pPr>
            <a:fld id="{E12C1B12-1D76-4196-BB01-62C5C86649BD}"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45E752F4-606E-45AF-8A44-2052BA5C319C}" type="datetime1">
              <a:rPr lang="nl-NL"/>
              <a:pPr>
                <a:defRPr/>
              </a:pPr>
              <a:t>19-11-2013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pPr>
              <a:defRPr/>
            </a:pPr>
            <a:fld id="{845F8CCE-1C52-405E-A7E5-AB63D41AA80F}"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6D30EA3C-503F-45E6-BE83-D890C0E7AEE5}" type="datetime1">
              <a:rPr lang="nl-NL"/>
              <a:pPr>
                <a:defRPr/>
              </a:pPr>
              <a:t>19-11-2013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pPr>
              <a:defRPr/>
            </a:pPr>
            <a:fld id="{2E265F24-FB20-4EB6-B746-07147CEECE38}"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0341AC16-FA3E-4C58-A8A7-32C944C5CECF}" type="datetime1">
              <a:rPr lang="nl-NL"/>
              <a:pPr>
                <a:defRPr/>
              </a:pPr>
              <a:t>19-11-2013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93DA22E3-5679-48FD-80E6-214EA4C7DF91}"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480905C9-E8C7-4B24-B64E-8605F7306B1D}" type="datetime1">
              <a:rPr lang="nl-NL"/>
              <a:pPr>
                <a:defRPr/>
              </a:pPr>
              <a:t>19-11-2013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1FB1BC33-78CE-4F52-B571-CBEC79869042}"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BABC9"/>
            </a:gs>
            <a:gs pos="39999">
              <a:srgbClr val="F985B1"/>
            </a:gs>
            <a:gs pos="70000">
              <a:srgbClr val="C72F50"/>
            </a:gs>
            <a:gs pos="100000">
              <a:srgbClr val="C72F50"/>
            </a:gs>
          </a:gsLst>
          <a:lin ang="5400000"/>
        </a:gradFill>
        <a:effectLst/>
      </p:bgPr>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fld id="{E74001D3-8EB1-4C1D-B0AF-CD70F63AD329}" type="datetime1">
              <a:rPr lang="nl-NL"/>
              <a:pPr>
                <a:defRPr/>
              </a:pPr>
              <a:t>19-11-2013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r>
              <a:rPr lang="nl-NL"/>
              <a:t>Bericht van God</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B20C68BB-DAF8-4319-84AF-68DDD36C6F8E}"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mj-cs"/>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defRPr>
      </a:lvl5pPr>
      <a:lvl6pPr marL="457200" algn="ctr" rtl="0" fontAlgn="base">
        <a:spcBef>
          <a:spcPct val="0"/>
        </a:spcBef>
        <a:spcAft>
          <a:spcPct val="0"/>
        </a:spcAft>
        <a:defRPr sz="4400">
          <a:solidFill>
            <a:schemeClr val="tx1"/>
          </a:solidFill>
          <a:latin typeface="Calibri" pitchFamily="34" charset="0"/>
          <a:ea typeface="MS PGothic" pitchFamily="34" charset="-128"/>
        </a:defRPr>
      </a:lvl6pPr>
      <a:lvl7pPr marL="914400" algn="ctr" rtl="0" fontAlgn="base">
        <a:spcBef>
          <a:spcPct val="0"/>
        </a:spcBef>
        <a:spcAft>
          <a:spcPct val="0"/>
        </a:spcAft>
        <a:defRPr sz="4400">
          <a:solidFill>
            <a:schemeClr val="tx1"/>
          </a:solidFill>
          <a:latin typeface="Calibri" pitchFamily="34" charset="0"/>
          <a:ea typeface="MS PGothic" pitchFamily="34" charset="-128"/>
        </a:defRPr>
      </a:lvl7pPr>
      <a:lvl8pPr marL="1371600" algn="ctr" rtl="0" fontAlgn="base">
        <a:spcBef>
          <a:spcPct val="0"/>
        </a:spcBef>
        <a:spcAft>
          <a:spcPct val="0"/>
        </a:spcAft>
        <a:defRPr sz="4400">
          <a:solidFill>
            <a:schemeClr val="tx1"/>
          </a:solidFill>
          <a:latin typeface="Calibri" pitchFamily="34" charset="0"/>
          <a:ea typeface="MS PGothic" pitchFamily="34" charset="-128"/>
        </a:defRPr>
      </a:lvl8pPr>
      <a:lvl9pPr marL="1828800" algn="ctr"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Imac%20HD:Users:theresiakoelewijn:WERK:2011:2011*052%20B&amp;S.PPFollowUp:SerielogoBerichtvGodwit.jp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image" Target="Imac%20HD:Users:theresiakoelewijn:WERK:2011:2011*052%20B&amp;S.PPFollowUp:SerielogoBerichtvGodwit.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3059832" y="609600"/>
            <a:ext cx="5399956" cy="935038"/>
          </a:xfrm>
        </p:spPr>
        <p:txBody>
          <a:bodyPr/>
          <a:lstStyle/>
          <a:p>
            <a:pPr algn="r" eaLnBrk="1" hangingPunct="1"/>
            <a:r>
              <a:rPr lang="nl-NL" sz="4000" dirty="0" smtClean="0">
                <a:solidFill>
                  <a:schemeClr val="bg1"/>
                </a:solidFill>
              </a:rPr>
              <a:t>Blok II God de Vader</a:t>
            </a:r>
            <a:endParaRPr lang="nl-NL" sz="4000" dirty="0" smtClean="0">
              <a:solidFill>
                <a:schemeClr val="bg1"/>
              </a:solidFill>
            </a:endParaRPr>
          </a:p>
        </p:txBody>
      </p:sp>
      <p:sp>
        <p:nvSpPr>
          <p:cNvPr id="3" name="Ondertitel 2"/>
          <p:cNvSpPr>
            <a:spLocks noGrp="1"/>
          </p:cNvSpPr>
          <p:nvPr>
            <p:ph type="subTitle" idx="1"/>
          </p:nvPr>
        </p:nvSpPr>
        <p:spPr>
          <a:xfrm>
            <a:off x="1043608" y="2209800"/>
            <a:ext cx="7400305" cy="1592263"/>
          </a:xfrm>
        </p:spPr>
        <p:txBody>
          <a:bodyPr>
            <a:normAutofit/>
          </a:bodyPr>
          <a:lstStyle/>
          <a:p>
            <a:pPr algn="r" eaLnBrk="1" hangingPunct="1"/>
            <a:r>
              <a:rPr lang="nl-NL" sz="2800" dirty="0" smtClean="0">
                <a:solidFill>
                  <a:schemeClr val="bg1"/>
                </a:solidFill>
              </a:rPr>
              <a:t>God bestaat uit drie personen. </a:t>
            </a:r>
          </a:p>
          <a:p>
            <a:pPr algn="r" eaLnBrk="1" hangingPunct="1"/>
            <a:r>
              <a:rPr lang="nl-NL" sz="2800" dirty="0" smtClean="0">
                <a:solidFill>
                  <a:schemeClr val="bg1"/>
                </a:solidFill>
              </a:rPr>
              <a:t>Vader, Zoon en heilige Geest. </a:t>
            </a:r>
          </a:p>
          <a:p>
            <a:pPr algn="r" eaLnBrk="1" hangingPunct="1"/>
            <a:r>
              <a:rPr lang="nl-NL" sz="2800" dirty="0" smtClean="0">
                <a:solidFill>
                  <a:schemeClr val="bg1"/>
                </a:solidFill>
              </a:rPr>
              <a:t>In de lessen 6 t/m 11 leer je over God de Vader. </a:t>
            </a:r>
            <a:endParaRPr lang="nl-NL" sz="2800" dirty="0" smtClean="0">
              <a:solidFill>
                <a:schemeClr val="bg1"/>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4" name="Picture 2" descr="C:\Users\Eric\Dropbox\Herziening Follow Up module 1-4\Map 7 foto's en illustraties\Foto's en illustraties\Les1-11\6-d.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5562600" y="4953000"/>
            <a:ext cx="2844800" cy="10906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940152" y="5517232"/>
            <a:ext cx="2592388" cy="935038"/>
          </a:xfrm>
        </p:spPr>
        <p:txBody>
          <a:bodyPr/>
          <a:lstStyle/>
          <a:p>
            <a:pPr algn="r" eaLnBrk="1" hangingPunct="1"/>
            <a:r>
              <a:rPr lang="nl-NL" sz="2800" dirty="0" smtClean="0">
                <a:solidFill>
                  <a:schemeClr val="bg1"/>
                </a:solidFill>
              </a:rPr>
              <a:t>Les 6 God is…</a:t>
            </a:r>
          </a:p>
        </p:txBody>
      </p:sp>
      <p:sp>
        <p:nvSpPr>
          <p:cNvPr id="3" name="Ondertitel 2"/>
          <p:cNvSpPr>
            <a:spLocks noGrp="1"/>
          </p:cNvSpPr>
          <p:nvPr>
            <p:ph type="subTitle" idx="1"/>
          </p:nvPr>
        </p:nvSpPr>
        <p:spPr>
          <a:xfrm>
            <a:off x="4419600" y="2209800"/>
            <a:ext cx="4024313" cy="1592263"/>
          </a:xfrm>
        </p:spPr>
        <p:txBody>
          <a:bodyPr>
            <a:normAutofit/>
          </a:bodyPr>
          <a:lstStyle/>
          <a:p>
            <a:pPr algn="r" eaLnBrk="1" hangingPunct="1"/>
            <a:r>
              <a:rPr lang="nl-NL" sz="4000" dirty="0" smtClean="0">
                <a:solidFill>
                  <a:schemeClr val="bg1"/>
                </a:solidFill>
              </a:rPr>
              <a:t>Jezus: zo is God</a:t>
            </a:r>
            <a:endParaRPr lang="nl-NL" sz="4000" dirty="0" smtClean="0">
              <a:solidFill>
                <a:schemeClr val="bg1"/>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4" name="Picture 2" descr="C:\Users\Eric\Dropbox\Herziening Follow Up module 1-4\Map 7 foto's en illustraties\Foto's en illustraties\Les1-11\6-d.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27584" y="908720"/>
            <a:ext cx="2844800" cy="10906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940152" y="5517232"/>
            <a:ext cx="2592388" cy="935038"/>
          </a:xfrm>
        </p:spPr>
        <p:txBody>
          <a:bodyPr/>
          <a:lstStyle/>
          <a:p>
            <a:pPr algn="r" eaLnBrk="1" hangingPunct="1"/>
            <a:r>
              <a:rPr lang="nl-NL" sz="2800" dirty="0" smtClean="0">
                <a:solidFill>
                  <a:schemeClr val="bg1"/>
                </a:solidFill>
              </a:rPr>
              <a:t>Les 6 God is…</a:t>
            </a:r>
          </a:p>
        </p:txBody>
      </p:sp>
      <p:sp>
        <p:nvSpPr>
          <p:cNvPr id="3" name="Ondertitel 2"/>
          <p:cNvSpPr>
            <a:spLocks noGrp="1"/>
          </p:cNvSpPr>
          <p:nvPr>
            <p:ph type="subTitle" idx="1"/>
          </p:nvPr>
        </p:nvSpPr>
        <p:spPr>
          <a:xfrm>
            <a:off x="3923928" y="908720"/>
            <a:ext cx="4519985" cy="3816424"/>
          </a:xfrm>
        </p:spPr>
        <p:txBody>
          <a:bodyPr>
            <a:normAutofit/>
          </a:bodyPr>
          <a:lstStyle/>
          <a:p>
            <a:pPr algn="l" eaLnBrk="1" hangingPunct="1"/>
            <a:r>
              <a:rPr lang="nl-NL" sz="2400" b="1" dirty="0" smtClean="0">
                <a:solidFill>
                  <a:schemeClr val="bg1"/>
                </a:solidFill>
              </a:rPr>
              <a:t>Wat doe ik hier vandaag?</a:t>
            </a:r>
          </a:p>
          <a:p>
            <a:pPr algn="l" eaLnBrk="1" hangingPunct="1"/>
            <a:endParaRPr lang="nl-NL" sz="2400" b="1" dirty="0" smtClean="0">
              <a:solidFill>
                <a:schemeClr val="bg1"/>
              </a:solidFill>
            </a:endParaRPr>
          </a:p>
          <a:p>
            <a:pPr algn="l" eaLnBrk="1" hangingPunct="1">
              <a:buFont typeface="Arial" pitchFamily="34" charset="0"/>
              <a:buChar char="•"/>
            </a:pPr>
            <a:r>
              <a:rPr lang="nl-NL" sz="2400" dirty="0" smtClean="0">
                <a:solidFill>
                  <a:schemeClr val="bg1"/>
                </a:solidFill>
              </a:rPr>
              <a:t>Het is de bedoeling dat ik God beter leer kennen.</a:t>
            </a:r>
          </a:p>
          <a:p>
            <a:pPr algn="l" eaLnBrk="1" hangingPunct="1">
              <a:buFont typeface="Arial" pitchFamily="34" charset="0"/>
              <a:buChar char="•"/>
            </a:pPr>
            <a:endParaRPr lang="nl-NL" sz="2400" dirty="0" smtClean="0">
              <a:solidFill>
                <a:schemeClr val="bg1"/>
              </a:solidFill>
            </a:endParaRPr>
          </a:p>
          <a:p>
            <a:pPr algn="l" eaLnBrk="1" hangingPunct="1">
              <a:buFont typeface="Arial" pitchFamily="34" charset="0"/>
              <a:buChar char="•"/>
            </a:pPr>
            <a:r>
              <a:rPr lang="nl-NL" sz="2400" dirty="0" smtClean="0">
                <a:solidFill>
                  <a:schemeClr val="bg1"/>
                </a:solidFill>
              </a:rPr>
              <a:t>Ik leer meer over de drie-eenheid van God. </a:t>
            </a:r>
            <a:endParaRPr lang="nl-NL" sz="2400" dirty="0" smtClean="0">
              <a:solidFill>
                <a:schemeClr val="bg1"/>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4" name="Picture 2" descr="C:\Users\Eric\Dropbox\Herziening Follow Up module 1-4\Map 7 foto's en illustraties\Foto's en illustraties\Les1-11\6-d.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27584" y="908720"/>
            <a:ext cx="2844800" cy="10906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940152" y="5517232"/>
            <a:ext cx="2592388" cy="935038"/>
          </a:xfrm>
        </p:spPr>
        <p:txBody>
          <a:bodyPr/>
          <a:lstStyle/>
          <a:p>
            <a:pPr algn="r" eaLnBrk="1" hangingPunct="1"/>
            <a:r>
              <a:rPr lang="nl-NL" sz="2800" dirty="0" smtClean="0">
                <a:solidFill>
                  <a:schemeClr val="bg1"/>
                </a:solidFill>
              </a:rPr>
              <a:t>Les 6 God is…</a:t>
            </a:r>
          </a:p>
        </p:txBody>
      </p:sp>
      <p:sp>
        <p:nvSpPr>
          <p:cNvPr id="3" name="Ondertitel 2"/>
          <p:cNvSpPr>
            <a:spLocks noGrp="1"/>
          </p:cNvSpPr>
          <p:nvPr>
            <p:ph type="subTitle" idx="1"/>
          </p:nvPr>
        </p:nvSpPr>
        <p:spPr>
          <a:xfrm>
            <a:off x="4419600" y="2209800"/>
            <a:ext cx="4024313" cy="1592263"/>
          </a:xfrm>
        </p:spPr>
        <p:txBody>
          <a:bodyPr>
            <a:normAutofit/>
          </a:bodyPr>
          <a:lstStyle/>
          <a:p>
            <a:pPr algn="r" eaLnBrk="1" hangingPunct="1"/>
            <a:r>
              <a:rPr lang="nl-NL" sz="4000" dirty="0" smtClean="0">
                <a:solidFill>
                  <a:schemeClr val="bg1"/>
                </a:solidFill>
              </a:rPr>
              <a:t>God van de Bijbel</a:t>
            </a:r>
            <a:endParaRPr lang="nl-NL" sz="4000" dirty="0" smtClean="0">
              <a:solidFill>
                <a:schemeClr val="bg1"/>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4" name="Picture 2" descr="C:\Users\Eric\Dropbox\Herziening Follow Up module 1-4\Map 7 foto's en illustraties\Foto's en illustraties\Les1-11\6-d.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27584" y="908720"/>
            <a:ext cx="2844800" cy="10906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940152" y="5517232"/>
            <a:ext cx="2592388" cy="935038"/>
          </a:xfrm>
        </p:spPr>
        <p:txBody>
          <a:bodyPr/>
          <a:lstStyle/>
          <a:p>
            <a:pPr algn="r" eaLnBrk="1" hangingPunct="1"/>
            <a:r>
              <a:rPr lang="nl-NL" sz="2800" dirty="0" smtClean="0">
                <a:solidFill>
                  <a:schemeClr val="bg1"/>
                </a:solidFill>
              </a:rPr>
              <a:t>Les 6 God is…</a:t>
            </a:r>
          </a:p>
        </p:txBody>
      </p:sp>
      <p:sp>
        <p:nvSpPr>
          <p:cNvPr id="3" name="Ondertitel 2"/>
          <p:cNvSpPr>
            <a:spLocks noGrp="1"/>
          </p:cNvSpPr>
          <p:nvPr>
            <p:ph type="subTitle" idx="1"/>
          </p:nvPr>
        </p:nvSpPr>
        <p:spPr>
          <a:xfrm>
            <a:off x="4419600" y="2209800"/>
            <a:ext cx="4024313" cy="1592263"/>
          </a:xfrm>
        </p:spPr>
        <p:txBody>
          <a:bodyPr>
            <a:normAutofit/>
          </a:bodyPr>
          <a:lstStyle/>
          <a:p>
            <a:pPr algn="r" eaLnBrk="1" hangingPunct="1"/>
            <a:r>
              <a:rPr lang="nl-NL" sz="4000" dirty="0" smtClean="0">
                <a:solidFill>
                  <a:schemeClr val="bg1"/>
                </a:solidFill>
              </a:rPr>
              <a:t>Eigenschappen</a:t>
            </a:r>
            <a:endParaRPr lang="nl-NL" sz="4000" dirty="0" smtClean="0">
              <a:solidFill>
                <a:schemeClr val="bg1"/>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4" name="Picture 2" descr="C:\Users\Eric\Dropbox\Herziening Follow Up module 1-4\Map 7 foto's en illustraties\Foto's en illustraties\Les1-11\6-d.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27584" y="908720"/>
            <a:ext cx="2844800" cy="10906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535613"/>
            <a:ext cx="3429000" cy="1322387"/>
          </a:xfrm>
          <a:prstGeom prst="rect">
            <a:avLst/>
          </a:prstGeom>
          <a:noFill/>
          <a:ln w="9525">
            <a:noFill/>
            <a:miter lim="800000"/>
            <a:headEnd/>
            <a:tailEnd/>
          </a:ln>
        </p:spPr>
      </p:pic>
      <p:sp>
        <p:nvSpPr>
          <p:cNvPr id="3" name="Ondertitel 2"/>
          <p:cNvSpPr>
            <a:spLocks noGrp="1"/>
          </p:cNvSpPr>
          <p:nvPr>
            <p:ph type="subTitle" idx="4294967295"/>
          </p:nvPr>
        </p:nvSpPr>
        <p:spPr>
          <a:xfrm>
            <a:off x="762000" y="533400"/>
            <a:ext cx="8034338" cy="4191000"/>
          </a:xfrm>
        </p:spPr>
        <p:txBody>
          <a:bodyPr/>
          <a:lstStyle/>
          <a:p>
            <a:pPr marL="0" indent="0" eaLnBrk="1" hangingPunct="1">
              <a:spcBef>
                <a:spcPct val="0"/>
              </a:spcBef>
              <a:buFont typeface="Arial" charset="0"/>
              <a:buNone/>
            </a:pPr>
            <a:r>
              <a:rPr lang="nl-NL" sz="2000" b="1" smtClean="0">
                <a:solidFill>
                  <a:schemeClr val="bg1"/>
                </a:solidFill>
              </a:rPr>
              <a:t>Psalm 36:6 </a:t>
            </a:r>
          </a:p>
          <a:p>
            <a:pPr marL="0" indent="0" eaLnBrk="1" hangingPunct="1">
              <a:spcBef>
                <a:spcPct val="0"/>
              </a:spcBef>
              <a:buFont typeface="Arial" charset="0"/>
              <a:buNone/>
            </a:pPr>
            <a:r>
              <a:rPr lang="nl-NL" sz="2000" smtClean="0">
                <a:solidFill>
                  <a:schemeClr val="bg1"/>
                </a:solidFill>
              </a:rPr>
              <a:t>HEER, hoog als de hemel is uw liefde, tot in de wolken reikt uw trouw. </a:t>
            </a:r>
          </a:p>
          <a:p>
            <a:pPr marL="0" indent="0" eaLnBrk="1" hangingPunct="1">
              <a:spcBef>
                <a:spcPct val="0"/>
              </a:spcBef>
              <a:buFont typeface="Arial" charset="0"/>
              <a:buNone/>
            </a:pPr>
            <a:endParaRPr lang="nl-NL" sz="2000" b="1" smtClean="0">
              <a:solidFill>
                <a:schemeClr val="bg1"/>
              </a:solidFill>
            </a:endParaRPr>
          </a:p>
          <a:p>
            <a:pPr marL="0" indent="0" eaLnBrk="1" hangingPunct="1">
              <a:spcBef>
                <a:spcPct val="0"/>
              </a:spcBef>
              <a:buFont typeface="Arial" charset="0"/>
              <a:buNone/>
            </a:pPr>
            <a:r>
              <a:rPr lang="nl-NL" sz="2000" b="1" smtClean="0">
                <a:solidFill>
                  <a:schemeClr val="bg1"/>
                </a:solidFill>
              </a:rPr>
              <a:t>Psalm 95:3 </a:t>
            </a:r>
          </a:p>
          <a:p>
            <a:pPr marL="0" indent="0" eaLnBrk="1" hangingPunct="1">
              <a:spcBef>
                <a:spcPct val="0"/>
              </a:spcBef>
              <a:buFont typeface="Arial" charset="0"/>
              <a:buNone/>
            </a:pPr>
            <a:r>
              <a:rPr lang="nl-NL" sz="2000" smtClean="0">
                <a:solidFill>
                  <a:schemeClr val="bg1"/>
                </a:solidFill>
              </a:rPr>
              <a:t>De HEER is een machtige God, een machtige koning, boven alle goden verheven.</a:t>
            </a:r>
            <a:r>
              <a:rPr lang="nl-NL" sz="2000" smtClean="0"/>
              <a:t> </a:t>
            </a:r>
          </a:p>
          <a:p>
            <a:pPr marL="0" indent="0" eaLnBrk="1" hangingPunct="1">
              <a:spcBef>
                <a:spcPct val="0"/>
              </a:spcBef>
              <a:buFont typeface="Arial" charset="0"/>
              <a:buNone/>
            </a:pPr>
            <a:endParaRPr lang="nl-NL" sz="2000" b="1" smtClean="0">
              <a:solidFill>
                <a:schemeClr val="bg1"/>
              </a:solidFill>
            </a:endParaRPr>
          </a:p>
          <a:p>
            <a:pPr marL="0" indent="0" eaLnBrk="1" hangingPunct="1">
              <a:spcBef>
                <a:spcPct val="0"/>
              </a:spcBef>
              <a:buFont typeface="Arial" charset="0"/>
              <a:buNone/>
            </a:pPr>
            <a:r>
              <a:rPr lang="nl-NL" sz="2000" b="1" smtClean="0">
                <a:solidFill>
                  <a:schemeClr val="bg1"/>
                </a:solidFill>
              </a:rPr>
              <a:t>Jesaja 40:28 </a:t>
            </a:r>
          </a:p>
          <a:p>
            <a:pPr marL="0" indent="0" eaLnBrk="1" hangingPunct="1">
              <a:spcBef>
                <a:spcPct val="0"/>
              </a:spcBef>
              <a:buFont typeface="Arial" charset="0"/>
              <a:buNone/>
            </a:pPr>
            <a:r>
              <a:rPr lang="nl-NL" sz="2000" smtClean="0">
                <a:solidFill>
                  <a:schemeClr val="bg1"/>
                </a:solidFill>
              </a:rPr>
              <a:t>Weet je het niet? Heb je het niet gehoord? Een eeuwige God is de HEER, schepper van de einden der aarde. Hij wordt niet moe, hij raakt niet uitgeput, zijn wijsheid is niet te doorgronden.</a:t>
            </a:r>
            <a:r>
              <a:rPr lang="nl-NL" sz="2000" smtClean="0"/>
              <a:t> </a:t>
            </a:r>
          </a:p>
          <a:p>
            <a:pPr marL="0" indent="0" eaLnBrk="1" hangingPunct="1">
              <a:spcBef>
                <a:spcPct val="0"/>
              </a:spcBef>
              <a:buFont typeface="Arial" charset="0"/>
              <a:buNone/>
            </a:pPr>
            <a:endParaRPr lang="nl-NL" sz="2000" smtClean="0">
              <a:solidFill>
                <a:schemeClr val="bg1"/>
              </a:solidFill>
            </a:endParaRPr>
          </a:p>
          <a:p>
            <a:pPr marL="0" indent="0" eaLnBrk="1" hangingPunct="1">
              <a:spcBef>
                <a:spcPct val="0"/>
              </a:spcBef>
              <a:buFont typeface="Arial" charset="0"/>
              <a:buNone/>
            </a:pPr>
            <a:r>
              <a:rPr lang="nl-NL" sz="2000" b="1" smtClean="0">
                <a:solidFill>
                  <a:schemeClr val="bg1"/>
                </a:solidFill>
              </a:rPr>
              <a:t>Jacobus 1:17 </a:t>
            </a:r>
          </a:p>
          <a:p>
            <a:pPr marL="0" indent="0" eaLnBrk="1" hangingPunct="1">
              <a:spcBef>
                <a:spcPct val="0"/>
              </a:spcBef>
              <a:buFont typeface="Arial" charset="0"/>
              <a:buNone/>
            </a:pPr>
            <a:r>
              <a:rPr lang="nl-NL" sz="2000" b="1" smtClean="0">
                <a:solidFill>
                  <a:schemeClr val="bg1"/>
                </a:solidFill>
              </a:rPr>
              <a:t>E</a:t>
            </a:r>
            <a:r>
              <a:rPr lang="nl-NL" sz="2000" smtClean="0">
                <a:solidFill>
                  <a:schemeClr val="bg1"/>
                </a:solidFill>
              </a:rPr>
              <a:t>lke goede gave, elk volmaakt geschenk komt van boven, van de Vader van de hemellichten; bij hem is nooit enige verandering of verduistering waar te nemen. </a:t>
            </a:r>
          </a:p>
        </p:txBody>
      </p:sp>
      <p:sp>
        <p:nvSpPr>
          <p:cNvPr id="3077" name="Titel 1"/>
          <p:cNvSpPr>
            <a:spLocks/>
          </p:cNvSpPr>
          <p:nvPr/>
        </p:nvSpPr>
        <p:spPr bwMode="auto">
          <a:xfrm>
            <a:off x="6096000" y="5486400"/>
            <a:ext cx="2592388" cy="935038"/>
          </a:xfrm>
          <a:prstGeom prst="rect">
            <a:avLst/>
          </a:prstGeom>
          <a:noFill/>
          <a:ln w="9525">
            <a:noFill/>
            <a:miter lim="800000"/>
            <a:headEnd/>
            <a:tailEnd/>
          </a:ln>
        </p:spPr>
        <p:txBody>
          <a:bodyPr anchor="ctr"/>
          <a:lstStyle/>
          <a:p>
            <a:pPr algn="r"/>
            <a:r>
              <a:rPr lang="nl-NL" sz="2800">
                <a:solidFill>
                  <a:schemeClr val="bg1"/>
                </a:solidFill>
              </a:rPr>
              <a:t>Les 6 God is…</a:t>
            </a:r>
          </a:p>
        </p:txBody>
      </p:sp>
      <p:pic>
        <p:nvPicPr>
          <p:cNvPr id="3078" name="Picture 2" descr="C:\Users\Eric\Dropbox\Herziening Follow Up module 1-4\Map 7 foto's en illustraties\Foto's en illustraties\Les1-11\6-d.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429000" y="5486400"/>
            <a:ext cx="2844800" cy="10906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down)">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wipe(down)">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6626"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507038"/>
            <a:ext cx="3505200" cy="1350962"/>
          </a:xfrm>
          <a:prstGeom prst="rect">
            <a:avLst/>
          </a:prstGeom>
          <a:noFill/>
          <a:ln w="9525">
            <a:noFill/>
            <a:miter lim="800000"/>
            <a:headEnd/>
            <a:tailEnd/>
          </a:ln>
        </p:spPr>
      </p:pic>
      <p:sp>
        <p:nvSpPr>
          <p:cNvPr id="3" name="Ondertitel 2"/>
          <p:cNvSpPr>
            <a:spLocks noGrp="1"/>
          </p:cNvSpPr>
          <p:nvPr>
            <p:ph type="subTitle" idx="4294967295"/>
          </p:nvPr>
        </p:nvSpPr>
        <p:spPr>
          <a:xfrm>
            <a:off x="685800" y="381000"/>
            <a:ext cx="7848600" cy="5029200"/>
          </a:xfrm>
        </p:spPr>
        <p:txBody>
          <a:bodyPr/>
          <a:lstStyle/>
          <a:p>
            <a:pPr marL="0" indent="0" eaLnBrk="1" hangingPunct="1">
              <a:spcBef>
                <a:spcPct val="0"/>
              </a:spcBef>
              <a:buFont typeface="Arial" charset="0"/>
              <a:buNone/>
            </a:pPr>
            <a:r>
              <a:rPr lang="nl-NL" sz="2000" b="1" smtClean="0">
                <a:solidFill>
                  <a:schemeClr val="bg1"/>
                </a:solidFill>
              </a:rPr>
              <a:t>Psalm 67:3 </a:t>
            </a:r>
          </a:p>
          <a:p>
            <a:pPr marL="0" indent="0" eaLnBrk="1" hangingPunct="1">
              <a:spcBef>
                <a:spcPct val="0"/>
              </a:spcBef>
              <a:buFont typeface="Arial" charset="0"/>
              <a:buNone/>
            </a:pPr>
            <a:r>
              <a:rPr lang="nl-NL" sz="2000" b="1" smtClean="0">
                <a:solidFill>
                  <a:schemeClr val="bg1"/>
                </a:solidFill>
              </a:rPr>
              <a:t>D</a:t>
            </a:r>
            <a:r>
              <a:rPr lang="nl-NL" sz="2000" smtClean="0">
                <a:solidFill>
                  <a:schemeClr val="bg1"/>
                </a:solidFill>
              </a:rPr>
              <a:t>an zal men op aarde uw weg leren kennen, in heel de wereld uw reddende kracht.</a:t>
            </a:r>
            <a:r>
              <a:rPr lang="nl-NL" sz="2000" smtClean="0"/>
              <a:t> </a:t>
            </a:r>
            <a:endParaRPr lang="nl-NL" sz="2000" b="1" smtClean="0">
              <a:solidFill>
                <a:schemeClr val="bg1"/>
              </a:solidFill>
            </a:endParaRPr>
          </a:p>
          <a:p>
            <a:pPr marL="0" indent="0" eaLnBrk="1" hangingPunct="1">
              <a:buFont typeface="Arial" charset="0"/>
              <a:buNone/>
            </a:pPr>
            <a:endParaRPr lang="nl-NL" sz="2000" b="1" smtClean="0">
              <a:solidFill>
                <a:schemeClr val="bg1"/>
              </a:solidFill>
            </a:endParaRPr>
          </a:p>
          <a:p>
            <a:pPr marL="0" indent="0" eaLnBrk="1" hangingPunct="1">
              <a:buFont typeface="Arial" charset="0"/>
              <a:buNone/>
            </a:pPr>
            <a:r>
              <a:rPr lang="nl-NL" sz="2000" b="1" smtClean="0">
                <a:solidFill>
                  <a:schemeClr val="bg1"/>
                </a:solidFill>
              </a:rPr>
              <a:t>Psalm 130:7 </a:t>
            </a:r>
          </a:p>
          <a:p>
            <a:pPr marL="0" indent="0" eaLnBrk="1" hangingPunct="1">
              <a:buFont typeface="Arial" charset="0"/>
              <a:buNone/>
            </a:pPr>
            <a:r>
              <a:rPr lang="nl-NL" sz="2000" smtClean="0">
                <a:solidFill>
                  <a:schemeClr val="bg1"/>
                </a:solidFill>
              </a:rPr>
              <a:t>Israël, hoop op de HEER! Bij de HEER is genade, bij hem is bevrijding, altijd weer. </a:t>
            </a:r>
          </a:p>
          <a:p>
            <a:pPr marL="0" indent="0" eaLnBrk="1" hangingPunct="1">
              <a:buFont typeface="Arial" charset="0"/>
              <a:buNone/>
            </a:pPr>
            <a:endParaRPr lang="nl-NL" sz="2000" b="1" smtClean="0">
              <a:solidFill>
                <a:schemeClr val="bg1"/>
              </a:solidFill>
            </a:endParaRPr>
          </a:p>
          <a:p>
            <a:pPr marL="0" indent="0" eaLnBrk="1" hangingPunct="1">
              <a:buFont typeface="Arial" charset="0"/>
              <a:buNone/>
            </a:pPr>
            <a:r>
              <a:rPr lang="nl-NL" sz="2000" b="1" smtClean="0">
                <a:solidFill>
                  <a:schemeClr val="bg1"/>
                </a:solidFill>
              </a:rPr>
              <a:t>Jeremia 23:24 </a:t>
            </a:r>
          </a:p>
          <a:p>
            <a:pPr marL="0" indent="0" eaLnBrk="1" hangingPunct="1">
              <a:buFont typeface="Arial" charset="0"/>
              <a:buNone/>
            </a:pPr>
            <a:r>
              <a:rPr lang="nl-NL" sz="2000" smtClean="0">
                <a:solidFill>
                  <a:schemeClr val="bg1"/>
                </a:solidFill>
              </a:rPr>
              <a:t>Als iemand zich verbergt, zou ik hem dan niet zien? – spreekt de HEER. Ben ik niet overal, in de hemel en op aarde? – spreekt de HEER.</a:t>
            </a:r>
            <a:r>
              <a:rPr lang="nl-NL" sz="2000" smtClean="0"/>
              <a:t> </a:t>
            </a:r>
            <a:endParaRPr lang="nl-NL" sz="2000" b="1" smtClean="0">
              <a:solidFill>
                <a:schemeClr val="bg1"/>
              </a:solidFill>
            </a:endParaRPr>
          </a:p>
          <a:p>
            <a:pPr marL="0" indent="0" eaLnBrk="1" hangingPunct="1">
              <a:spcBef>
                <a:spcPct val="0"/>
              </a:spcBef>
              <a:buFont typeface="Arial" charset="0"/>
              <a:buNone/>
            </a:pPr>
            <a:endParaRPr lang="nl-NL" sz="2000" b="1" smtClean="0">
              <a:solidFill>
                <a:schemeClr val="bg1"/>
              </a:solidFill>
            </a:endParaRPr>
          </a:p>
          <a:p>
            <a:pPr marL="0" indent="0" eaLnBrk="1" hangingPunct="1">
              <a:spcBef>
                <a:spcPct val="0"/>
              </a:spcBef>
              <a:buFont typeface="Arial" charset="0"/>
              <a:buNone/>
            </a:pPr>
            <a:r>
              <a:rPr lang="nl-NL" sz="2000" b="1" smtClean="0">
                <a:solidFill>
                  <a:schemeClr val="bg1"/>
                </a:solidFill>
              </a:rPr>
              <a:t>1 Johannes 3:20</a:t>
            </a:r>
            <a:r>
              <a:rPr lang="nl-NL" sz="2000" smtClean="0">
                <a:solidFill>
                  <a:schemeClr val="bg1"/>
                </a:solidFill>
              </a:rPr>
              <a:t>  </a:t>
            </a:r>
          </a:p>
          <a:p>
            <a:pPr marL="0" indent="0" eaLnBrk="1" hangingPunct="1">
              <a:spcBef>
                <a:spcPct val="0"/>
              </a:spcBef>
              <a:buFont typeface="Arial" charset="0"/>
              <a:buNone/>
            </a:pPr>
            <a:r>
              <a:rPr lang="nl-NL" sz="2000" smtClean="0">
                <a:solidFill>
                  <a:schemeClr val="bg1"/>
                </a:solidFill>
              </a:rPr>
              <a:t>En zelfs als ons hart ons aanklaagt: God is groter dan ons hart, hij weet alles.</a:t>
            </a:r>
            <a:r>
              <a:rPr lang="nl-NL" sz="2000" smtClean="0"/>
              <a:t> </a:t>
            </a:r>
            <a:endParaRPr lang="nl-NL" sz="2000" smtClean="0">
              <a:solidFill>
                <a:schemeClr val="bg1"/>
              </a:solidFill>
            </a:endParaRPr>
          </a:p>
        </p:txBody>
      </p:sp>
      <p:sp>
        <p:nvSpPr>
          <p:cNvPr id="26628" name="Titel 1"/>
          <p:cNvSpPr>
            <a:spLocks/>
          </p:cNvSpPr>
          <p:nvPr/>
        </p:nvSpPr>
        <p:spPr bwMode="auto">
          <a:xfrm>
            <a:off x="5867400" y="5715000"/>
            <a:ext cx="2592388" cy="935038"/>
          </a:xfrm>
          <a:prstGeom prst="rect">
            <a:avLst/>
          </a:prstGeom>
          <a:noFill/>
          <a:ln w="9525">
            <a:noFill/>
            <a:miter lim="800000"/>
            <a:headEnd/>
            <a:tailEnd/>
          </a:ln>
        </p:spPr>
        <p:txBody>
          <a:bodyPr anchor="ctr"/>
          <a:lstStyle/>
          <a:p>
            <a:pPr algn="r"/>
            <a:r>
              <a:rPr lang="nl-NL" sz="2800">
                <a:solidFill>
                  <a:schemeClr val="bg1"/>
                </a:solidFill>
              </a:rPr>
              <a:t>Les 6 God is…</a:t>
            </a:r>
          </a:p>
        </p:txBody>
      </p:sp>
      <p:pic>
        <p:nvPicPr>
          <p:cNvPr id="26629" name="Picture 2" descr="C:\Users\Eric\Dropbox\Herziening Follow Up module 1-4\Map 7 foto's en illustraties\Foto's en illustraties\Les1-11\6-d.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429000" y="5410200"/>
            <a:ext cx="2844800" cy="10906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wipe(dow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wipe(down)">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wipe(down)">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4294967295"/>
          </p:nvPr>
        </p:nvSpPr>
        <p:spPr>
          <a:xfrm>
            <a:off x="304800" y="476672"/>
            <a:ext cx="8640763" cy="5238328"/>
          </a:xfrm>
        </p:spPr>
        <p:txBody>
          <a:bodyPr/>
          <a:lstStyle/>
          <a:p>
            <a:pPr marL="0" indent="0" eaLnBrk="1" hangingPunct="1">
              <a:buFont typeface="Arial" charset="0"/>
              <a:buNone/>
            </a:pPr>
            <a:r>
              <a:rPr lang="nl-NL" sz="2000" b="1" dirty="0" smtClean="0">
                <a:solidFill>
                  <a:schemeClr val="bg1"/>
                </a:solidFill>
              </a:rPr>
              <a:t>Exodus </a:t>
            </a:r>
            <a:r>
              <a:rPr lang="nl-NL" sz="2000" b="1" dirty="0" smtClean="0">
                <a:solidFill>
                  <a:schemeClr val="bg1"/>
                </a:solidFill>
              </a:rPr>
              <a:t>32:7-14</a:t>
            </a:r>
            <a:endParaRPr lang="nl-NL" sz="2000" b="1" dirty="0" smtClean="0">
              <a:solidFill>
                <a:schemeClr val="bg1"/>
              </a:solidFill>
            </a:endParaRPr>
          </a:p>
          <a:p>
            <a:pPr marL="0" indent="0" eaLnBrk="1" hangingPunct="1">
              <a:buNone/>
            </a:pPr>
            <a:r>
              <a:rPr lang="nl-NL" sz="1800" dirty="0" smtClean="0">
                <a:solidFill>
                  <a:schemeClr val="bg1"/>
                </a:solidFill>
              </a:rPr>
              <a:t>7 De HEER zei tegen Mozes: ‘Ga terug naar beneden, want jouw volk, dat je uit Egypte hebt geleid, misdraagt zich. 8 Nu al zijn ze afgeweken van de weg die ik hun gewezen heb. Ze hebben een stierenbeeld gemaakt, hebben daarvoor neergeknield, er offers aan gebracht en gezegd: “Israël, dit is je god, die je uit Egypte heeft geleid!”’ 9 De HEER zei verder tegen Mozes: ‘Ik weet hoe onhandelbaar dit volk is. 10 Houd mij niet tegen: mijn brandende toorn zal hen verteren. Maar uit jou zal ik een groot volk laten voortkomen.’ 11 Mozes probeerde de HEER, zijn God, milder te stemmen: ‘Wilt u dan uw toorn laten woeden tegen uw eigen volk, HEER, dat u met sterke hand en grote macht uit Egypte hebt bevrijd? 12 Wilt u dat de Egyptenaren zeggen: “Hij heeft hen bevrijd om hen in het ongeluk te storten, om hen in het bergland te doden en van de aarde weg te vagen”? Wees niet langer toornig en zie ervan af onheil over uw volk te brengen! 13 Denk toch aan uw dienaren Abraham, </a:t>
            </a:r>
            <a:r>
              <a:rPr lang="nl-NL" sz="1800" dirty="0" err="1" smtClean="0">
                <a:solidFill>
                  <a:schemeClr val="bg1"/>
                </a:solidFill>
              </a:rPr>
              <a:t>Isaak</a:t>
            </a:r>
            <a:r>
              <a:rPr lang="nl-NL" sz="1800" dirty="0" smtClean="0">
                <a:solidFill>
                  <a:schemeClr val="bg1"/>
                </a:solidFill>
              </a:rPr>
              <a:t> en Israël, aan wie u onder ede deze belofte hebt gedaan: “Ik zal jullie zo veel nakomelingen geven als er sterren aan de hemel zijn, en het hele gebied waarvan ik gesproken heb zal ik hun voor altijd in bezit geven</a:t>
            </a:r>
            <a:r>
              <a:rPr lang="nl-NL" sz="1800" dirty="0" smtClean="0">
                <a:solidFill>
                  <a:schemeClr val="bg1"/>
                </a:solidFill>
              </a:rPr>
              <a:t>.” 14 Toen zag de HEER ervan af zijn volk te treffen met het onheil waarmee hij gedreigd had.</a:t>
            </a:r>
            <a:endParaRPr lang="nl-NL" sz="1800" dirty="0" smtClean="0">
              <a:solidFill>
                <a:schemeClr val="bg1"/>
              </a:solidFill>
            </a:endParaRPr>
          </a:p>
        </p:txBody>
      </p:sp>
      <p:pic>
        <p:nvPicPr>
          <p:cNvPr id="4100"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5741988"/>
            <a:ext cx="2895600" cy="1116012"/>
          </a:xfrm>
          <a:prstGeom prst="rect">
            <a:avLst/>
          </a:prstGeom>
          <a:noFill/>
          <a:ln w="9525">
            <a:noFill/>
            <a:miter lim="800000"/>
            <a:headEnd/>
            <a:tailEnd/>
          </a:ln>
        </p:spPr>
      </p:pic>
      <p:sp>
        <p:nvSpPr>
          <p:cNvPr id="4102" name="Titel 1"/>
          <p:cNvSpPr>
            <a:spLocks/>
          </p:cNvSpPr>
          <p:nvPr/>
        </p:nvSpPr>
        <p:spPr bwMode="auto">
          <a:xfrm>
            <a:off x="6324600" y="5791200"/>
            <a:ext cx="2592388" cy="935038"/>
          </a:xfrm>
          <a:prstGeom prst="rect">
            <a:avLst/>
          </a:prstGeom>
          <a:noFill/>
          <a:ln w="9525">
            <a:noFill/>
            <a:miter lim="800000"/>
            <a:headEnd/>
            <a:tailEnd/>
          </a:ln>
        </p:spPr>
        <p:txBody>
          <a:bodyPr anchor="ctr"/>
          <a:lstStyle/>
          <a:p>
            <a:pPr algn="r"/>
            <a:r>
              <a:rPr lang="nl-NL" sz="2800">
                <a:solidFill>
                  <a:schemeClr val="bg1"/>
                </a:solidFill>
              </a:rPr>
              <a:t>Les 6 God is…</a:t>
            </a:r>
          </a:p>
        </p:txBody>
      </p:sp>
      <p:pic>
        <p:nvPicPr>
          <p:cNvPr id="4103" name="Picture 2" descr="C:\Users\Eric\Dropbox\Herziening Follow Up module 1-4\Map 7 foto's en illustraties\Foto's en illustraties\Les1-11\6-d.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581400" y="5742319"/>
            <a:ext cx="2574776" cy="987094"/>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el 1"/>
          <p:cNvSpPr>
            <a:spLocks noGrp="1"/>
          </p:cNvSpPr>
          <p:nvPr>
            <p:ph type="ctrTitle"/>
          </p:nvPr>
        </p:nvSpPr>
        <p:spPr>
          <a:xfrm>
            <a:off x="5940152" y="5517232"/>
            <a:ext cx="2592388" cy="935038"/>
          </a:xfrm>
        </p:spPr>
        <p:txBody>
          <a:bodyPr/>
          <a:lstStyle/>
          <a:p>
            <a:pPr algn="r" eaLnBrk="1" hangingPunct="1"/>
            <a:r>
              <a:rPr lang="nl-NL" sz="2800" dirty="0" smtClean="0">
                <a:solidFill>
                  <a:schemeClr val="bg1"/>
                </a:solidFill>
              </a:rPr>
              <a:t>Les 6 God is…</a:t>
            </a:r>
          </a:p>
        </p:txBody>
      </p:sp>
      <p:sp>
        <p:nvSpPr>
          <p:cNvPr id="3" name="Ondertitel 2"/>
          <p:cNvSpPr>
            <a:spLocks noGrp="1"/>
          </p:cNvSpPr>
          <p:nvPr>
            <p:ph type="subTitle" idx="1"/>
          </p:nvPr>
        </p:nvSpPr>
        <p:spPr>
          <a:xfrm>
            <a:off x="4419600" y="2209800"/>
            <a:ext cx="4024313" cy="1592263"/>
          </a:xfrm>
        </p:spPr>
        <p:txBody>
          <a:bodyPr>
            <a:normAutofit/>
          </a:bodyPr>
          <a:lstStyle/>
          <a:p>
            <a:pPr algn="r" eaLnBrk="1" hangingPunct="1"/>
            <a:r>
              <a:rPr lang="nl-NL" sz="4000" dirty="0" smtClean="0">
                <a:solidFill>
                  <a:schemeClr val="bg1"/>
                </a:solidFill>
              </a:rPr>
              <a:t>Drie-enig God</a:t>
            </a:r>
            <a:endParaRPr lang="nl-NL" sz="4000" dirty="0" smtClean="0">
              <a:solidFill>
                <a:schemeClr val="bg1"/>
              </a:solidFill>
            </a:endParaRPr>
          </a:p>
        </p:txBody>
      </p:sp>
      <p:pic>
        <p:nvPicPr>
          <p:cNvPr id="2053"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pic>
        <p:nvPicPr>
          <p:cNvPr id="2054" name="Picture 2" descr="C:\Users\Eric\Dropbox\Herziening Follow Up module 1-4\Map 7 foto's en illustraties\Foto's en illustraties\Les1-11\6-d.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827584" y="908720"/>
            <a:ext cx="2844800" cy="10906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4294967295"/>
          </p:nvPr>
        </p:nvSpPr>
        <p:spPr>
          <a:xfrm>
            <a:off x="533400" y="609600"/>
            <a:ext cx="8424863" cy="4191000"/>
          </a:xfrm>
        </p:spPr>
        <p:txBody>
          <a:bodyPr/>
          <a:lstStyle/>
          <a:p>
            <a:pPr marL="0" indent="0" eaLnBrk="1" hangingPunct="1">
              <a:buFont typeface="Arial" charset="0"/>
              <a:buNone/>
            </a:pPr>
            <a:r>
              <a:rPr lang="nl-NL" sz="2000" b="1" smtClean="0">
                <a:solidFill>
                  <a:schemeClr val="bg1"/>
                </a:solidFill>
              </a:rPr>
              <a:t>Psalm 103:13</a:t>
            </a:r>
            <a:r>
              <a:rPr lang="nl-NL" sz="2000" b="1" smtClean="0">
                <a:solidFill>
                  <a:srgbClr val="A6A6A6"/>
                </a:solidFill>
              </a:rPr>
              <a:t> </a:t>
            </a:r>
          </a:p>
          <a:p>
            <a:pPr marL="0" indent="0" eaLnBrk="1" hangingPunct="1">
              <a:buFont typeface="Arial" charset="0"/>
              <a:buNone/>
            </a:pPr>
            <a:r>
              <a:rPr lang="nl-NL" sz="2000" smtClean="0">
                <a:solidFill>
                  <a:schemeClr val="bg1"/>
                </a:solidFill>
              </a:rPr>
              <a:t>Zo liefdevol als een vader is voor zijn kinderen, zo liefdevol is de HEER voor wie hem vrezen.</a:t>
            </a:r>
            <a:r>
              <a:rPr lang="nl-NL" sz="2000" smtClean="0"/>
              <a:t> </a:t>
            </a:r>
          </a:p>
          <a:p>
            <a:pPr marL="0" indent="0" eaLnBrk="1" hangingPunct="1">
              <a:buFont typeface="Arial" charset="0"/>
              <a:buNone/>
            </a:pPr>
            <a:endParaRPr lang="nl-NL" sz="2000" b="1" smtClean="0">
              <a:solidFill>
                <a:srgbClr val="A6A6A6"/>
              </a:solidFill>
            </a:endParaRPr>
          </a:p>
          <a:p>
            <a:pPr marL="0" indent="0" eaLnBrk="1" hangingPunct="1">
              <a:buFont typeface="Arial" charset="0"/>
              <a:buNone/>
            </a:pPr>
            <a:r>
              <a:rPr lang="nl-NL" sz="2000" b="1" smtClean="0">
                <a:solidFill>
                  <a:schemeClr val="bg1"/>
                </a:solidFill>
              </a:rPr>
              <a:t>Johannes 20: 31 </a:t>
            </a:r>
          </a:p>
          <a:p>
            <a:pPr marL="0" indent="0" eaLnBrk="1" hangingPunct="1">
              <a:buFont typeface="Arial" charset="0"/>
              <a:buNone/>
            </a:pPr>
            <a:r>
              <a:rPr lang="nl-NL" sz="2000" smtClean="0">
                <a:solidFill>
                  <a:schemeClr val="bg1"/>
                </a:solidFill>
              </a:rPr>
              <a:t>Maar deze zijn opgeschreven opdat u gelooft dat Jezus de messias is, de Zoon van God, en opdat u door te geloven leeft door zijn naam. </a:t>
            </a:r>
          </a:p>
          <a:p>
            <a:pPr marL="0" indent="0" eaLnBrk="1" hangingPunct="1">
              <a:buFont typeface="Arial" charset="0"/>
              <a:buNone/>
            </a:pPr>
            <a:endParaRPr lang="nl-NL" sz="2000" smtClean="0">
              <a:solidFill>
                <a:schemeClr val="bg1"/>
              </a:solidFill>
            </a:endParaRPr>
          </a:p>
          <a:p>
            <a:pPr marL="0" indent="0" eaLnBrk="1" hangingPunct="1">
              <a:buFont typeface="Arial" charset="0"/>
              <a:buNone/>
            </a:pPr>
            <a:r>
              <a:rPr lang="nl-NL" sz="2000" b="1" smtClean="0">
                <a:solidFill>
                  <a:schemeClr val="bg1"/>
                </a:solidFill>
              </a:rPr>
              <a:t>Romeinen 15:13 </a:t>
            </a:r>
            <a:r>
              <a:rPr lang="nl-NL" sz="2000" b="1" smtClean="0"/>
              <a:t/>
            </a:r>
            <a:br>
              <a:rPr lang="nl-NL" sz="2000" b="1" smtClean="0"/>
            </a:br>
            <a:r>
              <a:rPr lang="nl-NL" sz="2000" smtClean="0">
                <a:solidFill>
                  <a:schemeClr val="bg1"/>
                </a:solidFill>
              </a:rPr>
              <a:t>Moge God, die ons hoop geeft, u in het geloof geheel en al vervullen met vreugde en vrede, zodat uw hoop overvloedig zal zijn door de kracht van de heilige Geest. </a:t>
            </a:r>
          </a:p>
        </p:txBody>
      </p:sp>
      <p:pic>
        <p:nvPicPr>
          <p:cNvPr id="6148" name="Picture 2" descr="Imac HD:Users:theresiakoelewijn:WERK:2011:2011*052 B&amp;S.PPFollowUp:SerielogoBerichtvGodwit.jpg"/>
          <p:cNvPicPr>
            <a:picLocks noChangeAspect="1" noChangeArrowheads="1"/>
          </p:cNvPicPr>
          <p:nvPr/>
        </p:nvPicPr>
        <p:blipFill>
          <a:blip r:embed="rId3" r:link="rId4" cstate="print">
            <a:clrChange>
              <a:clrFrom>
                <a:srgbClr val="FFFFFF"/>
              </a:clrFrom>
              <a:clrTo>
                <a:srgbClr val="FFFFFF">
                  <a:alpha val="0"/>
                </a:srgbClr>
              </a:clrTo>
            </a:clrChange>
          </a:blip>
          <a:srcRect/>
          <a:stretch>
            <a:fillRect/>
          </a:stretch>
        </p:blipFill>
        <p:spPr bwMode="auto">
          <a:xfrm>
            <a:off x="0" y="4867275"/>
            <a:ext cx="5162550" cy="1990725"/>
          </a:xfrm>
          <a:prstGeom prst="rect">
            <a:avLst/>
          </a:prstGeom>
          <a:noFill/>
          <a:ln w="9525">
            <a:noFill/>
            <a:miter lim="800000"/>
            <a:headEnd/>
            <a:tailEnd/>
          </a:ln>
        </p:spPr>
      </p:pic>
      <p:sp>
        <p:nvSpPr>
          <p:cNvPr id="6150" name="Titel 1"/>
          <p:cNvSpPr>
            <a:spLocks/>
          </p:cNvSpPr>
          <p:nvPr/>
        </p:nvSpPr>
        <p:spPr bwMode="auto">
          <a:xfrm>
            <a:off x="6096000" y="5486400"/>
            <a:ext cx="2592388" cy="935038"/>
          </a:xfrm>
          <a:prstGeom prst="rect">
            <a:avLst/>
          </a:prstGeom>
          <a:noFill/>
          <a:ln w="9525">
            <a:noFill/>
            <a:miter lim="800000"/>
            <a:headEnd/>
            <a:tailEnd/>
          </a:ln>
        </p:spPr>
        <p:txBody>
          <a:bodyPr anchor="ctr"/>
          <a:lstStyle/>
          <a:p>
            <a:pPr algn="r"/>
            <a:r>
              <a:rPr lang="nl-NL" sz="2800">
                <a:solidFill>
                  <a:schemeClr val="bg1"/>
                </a:solidFill>
              </a:rPr>
              <a:t>Les 6 God is…</a:t>
            </a:r>
          </a:p>
        </p:txBody>
      </p:sp>
      <p:pic>
        <p:nvPicPr>
          <p:cNvPr id="6151" name="Picture 2" descr="C:\Users\Eric\Dropbox\Herziening Follow Up module 1-4\Map 7 foto's en illustraties\Foto's en illustraties\Les1-11\6-d.jpg"/>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5867400" y="4572000"/>
            <a:ext cx="2844800" cy="109061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134</TotalTime>
  <Words>679</Words>
  <Application>Microsoft Office PowerPoint</Application>
  <PresentationFormat>Diavoorstelling (4:3)</PresentationFormat>
  <Paragraphs>63</Paragraphs>
  <Slides>10</Slides>
  <Notes>10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Calibri</vt:lpstr>
      <vt:lpstr>MS PGothic</vt:lpstr>
      <vt:lpstr>Arial</vt:lpstr>
      <vt:lpstr>Office-thema</vt:lpstr>
      <vt:lpstr>Blok II God de Vader</vt:lpstr>
      <vt:lpstr>Les 6 God is…</vt:lpstr>
      <vt:lpstr>Les 6 God is…</vt:lpstr>
      <vt:lpstr>Les 6 God is…</vt:lpstr>
      <vt:lpstr>Dia 5</vt:lpstr>
      <vt:lpstr>Dia 6</vt:lpstr>
      <vt:lpstr>Dia 7</vt:lpstr>
      <vt:lpstr>Les 6 God is…</vt:lpstr>
      <vt:lpstr>Dia 9</vt:lpstr>
      <vt:lpstr>Les 6 God 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15</cp:revision>
  <dcterms:created xsi:type="dcterms:W3CDTF">2011-08-15T13:01:05Z</dcterms:created>
  <dcterms:modified xsi:type="dcterms:W3CDTF">2013-11-19T10:30:33Z</dcterms:modified>
</cp:coreProperties>
</file>