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59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9190B5F-2BDD-4E93-8F68-7AF782FAAADF}" type="datetimeFigureOut">
              <a:rPr lang="nl-NL"/>
              <a:pPr>
                <a:defRPr/>
              </a:pPr>
              <a:t>18-11-2013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noProof="0" smtClean="0"/>
              <a:t>Klik om de modelstijlen te bewerken</a:t>
            </a:r>
          </a:p>
          <a:p>
            <a:pPr lvl="1"/>
            <a:r>
              <a:rPr lang="nl-NL" noProof="0" smtClean="0"/>
              <a:t>Tweede niveau</a:t>
            </a:r>
          </a:p>
          <a:p>
            <a:pPr lvl="2"/>
            <a:r>
              <a:rPr lang="nl-NL" noProof="0" smtClean="0"/>
              <a:t>Derde niveau</a:t>
            </a:r>
          </a:p>
          <a:p>
            <a:pPr lvl="3"/>
            <a:r>
              <a:rPr lang="nl-NL" noProof="0" smtClean="0"/>
              <a:t>Vierde niveau</a:t>
            </a:r>
          </a:p>
          <a:p>
            <a:pPr lvl="4"/>
            <a:r>
              <a:rPr lang="nl-NL" noProof="0" smtClean="0"/>
              <a:t>Vijfde niveau</a:t>
            </a:r>
            <a:endParaRPr lang="nl-NL" noProof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EA1518F1-C1E3-41DB-B60A-63FB2F3109D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smtClean="0"/>
          </a:p>
        </p:txBody>
      </p:sp>
      <p:sp>
        <p:nvSpPr>
          <p:cNvPr id="5124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04746C6-AA25-4DDE-8002-C78A7D5B7DC1}" type="slidenum">
              <a:rPr lang="nl-NL"/>
              <a:pPr/>
              <a:t>1</a:t>
            </a:fld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smtClean="0"/>
          </a:p>
        </p:txBody>
      </p:sp>
      <p:sp>
        <p:nvSpPr>
          <p:cNvPr id="5124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04746C6-AA25-4DDE-8002-C78A7D5B7DC1}" type="slidenum">
              <a:rPr lang="nl-NL"/>
              <a:pPr/>
              <a:t>2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F8EC7-1F43-4E1A-8044-5384BAAB9FFB}" type="datetime1">
              <a:rPr lang="nl-NL"/>
              <a:pPr>
                <a:defRPr/>
              </a:pPr>
              <a:t>18-11-2013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AC69E4-376F-4C0F-8289-6A5A6762D09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B0BD28-052D-4D67-BE4A-0A68000B3AF3}" type="datetime1">
              <a:rPr lang="nl-NL"/>
              <a:pPr>
                <a:defRPr/>
              </a:pPr>
              <a:t>18-11-2013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C6BF95-0A63-4ACF-AA3E-CBBC57FF8E9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510A4C-E913-42C0-AA7D-78D0B7639865}" type="datetime1">
              <a:rPr lang="nl-NL"/>
              <a:pPr>
                <a:defRPr/>
              </a:pPr>
              <a:t>18-11-2013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D2AE14-4224-49A3-8754-694525B710C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5F03F5-0931-40B5-8C35-B09E7B44AC8A}" type="datetime1">
              <a:rPr lang="nl-NL"/>
              <a:pPr>
                <a:defRPr/>
              </a:pPr>
              <a:t>18-11-2013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9A36F4-5AB1-4448-BF05-C9F58E7DAE5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850D9B-E702-46AF-A40F-22AE3D22B885}" type="datetime1">
              <a:rPr lang="nl-NL"/>
              <a:pPr>
                <a:defRPr/>
              </a:pPr>
              <a:t>18-11-2013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5BE311-7E3F-4DF9-AA99-893831098D4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8077D8-8543-4ED7-B41F-F191C091BCA9}" type="datetime1">
              <a:rPr lang="nl-NL"/>
              <a:pPr>
                <a:defRPr/>
              </a:pPr>
              <a:t>18-11-2013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54AAB4-5145-4572-9867-906D4FD8A65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D35AC7-8E24-47EE-A44D-ACFF6220D1F6}" type="datetime1">
              <a:rPr lang="nl-NL"/>
              <a:pPr>
                <a:defRPr/>
              </a:pPr>
              <a:t>18-11-2013</a:t>
            </a:fld>
            <a:endParaRPr lang="nl-NL"/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6CCD90-80E0-489E-B114-035BB2E0C99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708FE-11D4-4428-8225-44AF22B86FA6}" type="datetime1">
              <a:rPr lang="nl-NL"/>
              <a:pPr>
                <a:defRPr/>
              </a:pPr>
              <a:t>18-11-2013</a:t>
            </a:fld>
            <a:endParaRPr lang="nl-NL"/>
          </a:p>
        </p:txBody>
      </p:sp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8646C2-2092-4791-B343-1C3CD7FF613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D7203B-E10A-4A01-8F53-FEC6D521844A}" type="datetime1">
              <a:rPr lang="nl-NL"/>
              <a:pPr>
                <a:defRPr/>
              </a:pPr>
              <a:t>18-11-2013</a:t>
            </a:fld>
            <a:endParaRPr lang="nl-NL"/>
          </a:p>
        </p:txBody>
      </p:sp>
      <p:sp>
        <p:nvSpPr>
          <p:cNvPr id="3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EDB0AF-90A0-473A-821D-AB01C42FE2C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864036-1942-4B5F-9B04-4420A6B31FC1}" type="datetime1">
              <a:rPr lang="nl-NL"/>
              <a:pPr>
                <a:defRPr/>
              </a:pPr>
              <a:t>18-11-2013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79786F-9268-4DAB-971A-6B668F53092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9E7C50-763D-4C37-850F-DB4BED562B74}" type="datetime1">
              <a:rPr lang="nl-NL"/>
              <a:pPr>
                <a:defRPr/>
              </a:pPr>
              <a:t>18-11-2013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161971-EB01-4DC7-9338-C2979497A63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stijl te bewerken</a:t>
            </a:r>
          </a:p>
        </p:txBody>
      </p:sp>
      <p:sp>
        <p:nvSpPr>
          <p:cNvPr id="1027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FA82266F-39A4-4D8A-8BFF-C9FB0BC7EA10}" type="datetime1">
              <a:rPr lang="nl-NL"/>
              <a:pPr>
                <a:defRPr/>
              </a:pPr>
              <a:t>18-11-2013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CA985C2-F757-4F0B-B336-EC387A0C611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Imac%20HD:Users:theresiakoelewijn:WERK:2011:2011*052%20B&amp;S.PPFollowUp:SerielogoBerichtvGodwit.jpg" TargetMode="Externa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Imac%20HD:Users:theresiakoelewijn:WERK:2011:2011*052%20B&amp;S.PPFollowUp:SerielogoBerichtvGodwit.jpg" TargetMode="Externa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 1"/>
          <p:cNvSpPr>
            <a:spLocks noGrp="1"/>
          </p:cNvSpPr>
          <p:nvPr>
            <p:ph type="ctrTitle"/>
          </p:nvPr>
        </p:nvSpPr>
        <p:spPr>
          <a:xfrm>
            <a:off x="4419600" y="457200"/>
            <a:ext cx="3979863" cy="685800"/>
          </a:xfrm>
        </p:spPr>
        <p:txBody>
          <a:bodyPr/>
          <a:lstStyle/>
          <a:p>
            <a:pPr algn="r" eaLnBrk="1" hangingPunct="1"/>
            <a:r>
              <a:rPr lang="nl-NL" sz="2800" b="1" smtClean="0">
                <a:solidFill>
                  <a:schemeClr val="accent2"/>
                </a:solidFill>
              </a:rPr>
              <a:t>Les 5 Samen aan de slag</a:t>
            </a:r>
          </a:p>
        </p:txBody>
      </p:sp>
      <p:pic>
        <p:nvPicPr>
          <p:cNvPr id="2052" name="Picture 2" descr="C:\Users\Eric\Dropbox\Herziening Follow Up module 1-4\Map 7 foto's en illustraties\Foto's en illustraties\Les1-11\5-b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6800" y="1371600"/>
            <a:ext cx="3492500" cy="2328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2" descr="Imac HD:Users:theresiakoelewijn:WERK:2011:2011*052 B&amp;S.PPFollowUp:SerielogoBerichtvGodwit.jpg"/>
          <p:cNvPicPr>
            <a:picLocks noChangeAspect="1" noChangeArrowheads="1"/>
          </p:cNvPicPr>
          <p:nvPr/>
        </p:nvPicPr>
        <p:blipFill>
          <a:blip r:embed="rId4" r:link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867275"/>
            <a:ext cx="5162550" cy="199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 1"/>
          <p:cNvSpPr>
            <a:spLocks noGrp="1"/>
          </p:cNvSpPr>
          <p:nvPr>
            <p:ph type="ctrTitle"/>
          </p:nvPr>
        </p:nvSpPr>
        <p:spPr>
          <a:xfrm>
            <a:off x="4419600" y="457200"/>
            <a:ext cx="3979863" cy="685800"/>
          </a:xfrm>
        </p:spPr>
        <p:txBody>
          <a:bodyPr/>
          <a:lstStyle/>
          <a:p>
            <a:pPr algn="r" eaLnBrk="1" hangingPunct="1"/>
            <a:r>
              <a:rPr lang="nl-NL" sz="2800" b="1" smtClean="0">
                <a:solidFill>
                  <a:schemeClr val="accent2"/>
                </a:solidFill>
              </a:rPr>
              <a:t>Les 5 Samen aan de slag</a:t>
            </a:r>
          </a:p>
        </p:txBody>
      </p:sp>
      <p:pic>
        <p:nvPicPr>
          <p:cNvPr id="2052" name="Picture 2" descr="C:\Users\Eric\Dropbox\Herziening Follow Up module 1-4\Map 7 foto's en illustraties\Foto's en illustraties\Les1-11\5-b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6800" y="1371600"/>
            <a:ext cx="3492500" cy="2328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2" descr="Imac HD:Users:theresiakoelewijn:WERK:2011:2011*052 B&amp;S.PPFollowUp:SerielogoBerichtvGodwit.jpg"/>
          <p:cNvPicPr>
            <a:picLocks noChangeAspect="1" noChangeArrowheads="1"/>
          </p:cNvPicPr>
          <p:nvPr/>
        </p:nvPicPr>
        <p:blipFill>
          <a:blip r:embed="rId4" r:link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867275"/>
            <a:ext cx="5162550" cy="199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</TotalTime>
  <Words>14</Words>
  <Application>Microsoft Office PowerPoint</Application>
  <PresentationFormat>Diavoorstelling (4:3)</PresentationFormat>
  <Paragraphs>4</Paragraphs>
  <Slides>2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6" baseType="lpstr">
      <vt:lpstr>Calibri</vt:lpstr>
      <vt:lpstr>MS PGothic</vt:lpstr>
      <vt:lpstr>Arial</vt:lpstr>
      <vt:lpstr>Office-thema</vt:lpstr>
      <vt:lpstr>Les 5 Samen aan de slag</vt:lpstr>
      <vt:lpstr>Les 5 Samen aan de slag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Ingrid Plantinga</dc:creator>
  <cp:lastModifiedBy>Ingrid Plantinga</cp:lastModifiedBy>
  <cp:revision>16</cp:revision>
  <dcterms:created xsi:type="dcterms:W3CDTF">2011-08-15T13:01:05Z</dcterms:created>
  <dcterms:modified xsi:type="dcterms:W3CDTF">2013-11-18T16:35:34Z</dcterms:modified>
</cp:coreProperties>
</file>