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EC51D1A-8924-4ED1-8F7D-B93C6E88D93A}" type="datetimeFigureOut">
              <a:rPr lang="nl-NL"/>
              <a:pPr>
                <a:defRPr/>
              </a:pPr>
              <a:t>18-11-2013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5892C52-049E-41DB-A048-CDAC7F106111}"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1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12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55AC7-AAAB-4A6C-919F-49FC7F8759B8}"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1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12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55AC7-AAAB-4A6C-919F-49FC7F8759B8}" type="slidenum">
              <a:rPr lang="nl-NL"/>
              <a:pPr fontAlgn="base">
                <a:spcBef>
                  <a:spcPct val="0"/>
                </a:spcBef>
                <a:spcAft>
                  <a:spcPct val="0"/>
                </a:spcAft>
              </a:pPr>
              <a:t>10</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1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12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55AC7-AAAB-4A6C-919F-49FC7F8759B8}"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1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12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55AC7-AAAB-4A6C-919F-49FC7F8759B8}"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1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12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55AC7-AAAB-4A6C-919F-49FC7F8759B8}"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1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12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55AC7-AAAB-4A6C-919F-49FC7F8759B8}"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1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12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55AC7-AAAB-4A6C-919F-49FC7F8759B8}"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1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12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55AC7-AAAB-4A6C-919F-49FC7F8759B8}"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1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12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55AC7-AAAB-4A6C-919F-49FC7F8759B8}"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1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12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55AC7-AAAB-4A6C-919F-49FC7F8759B8}"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3D564BE8-586F-4CB5-B3F0-DBBBB7A60039}" type="datetime1">
              <a:rPr lang="nl-NL"/>
              <a:pPr>
                <a:defRPr/>
              </a:pPr>
              <a:t>18-11-2013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21F1DA20-53EF-4297-A616-DEB85656E24A}"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EA2EC924-C15D-4830-9B18-D65A9649B0F0}" type="datetime1">
              <a:rPr lang="nl-NL"/>
              <a:pPr>
                <a:defRPr/>
              </a:pPr>
              <a:t>18-11-2013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4BADCFCF-C842-4C9E-A207-B5FAF09EA95E}"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D4056AC3-67CA-4AF7-90C3-01C78AD9486C}" type="datetime1">
              <a:rPr lang="nl-NL"/>
              <a:pPr>
                <a:defRPr/>
              </a:pPr>
              <a:t>18-11-2013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B7E688AC-3407-440C-AA7D-B50D7C7E8C5D}"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E9E6A78A-54A3-4AD4-9141-91EEBA5D23CE}" type="datetime1">
              <a:rPr lang="nl-NL"/>
              <a:pPr>
                <a:defRPr/>
              </a:pPr>
              <a:t>18-11-2013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5C2D8EBE-B00D-43A5-A898-7223FD81D9C9}"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10F61B5D-FE37-41AA-B620-E736BE14F386}" type="datetime1">
              <a:rPr lang="nl-NL"/>
              <a:pPr>
                <a:defRPr/>
              </a:pPr>
              <a:t>18-11-2013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6884C2CF-63DC-4251-B622-A193F51A557E}"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9AA844CA-E197-4F30-B5B4-E48854BD0B0F}" type="datetime1">
              <a:rPr lang="nl-NL"/>
              <a:pPr>
                <a:defRPr/>
              </a:pPr>
              <a:t>18-11-2013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E80A3A9A-0CC6-4AC2-921B-59A0FFA5DB12}"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7F03EC45-F73E-4A73-986A-8C0E522BA802}" type="datetime1">
              <a:rPr lang="nl-NL"/>
              <a:pPr>
                <a:defRPr/>
              </a:pPr>
              <a:t>18-11-2013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pPr>
              <a:defRPr/>
            </a:pPr>
            <a:fld id="{49C5DD0E-4D9C-42EA-83F4-B5024A5F33B6}"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6F6E7483-8A6E-42F9-927B-3893CAAB2EE6}" type="datetime1">
              <a:rPr lang="nl-NL"/>
              <a:pPr>
                <a:defRPr/>
              </a:pPr>
              <a:t>18-11-2013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pPr>
              <a:defRPr/>
            </a:pPr>
            <a:fld id="{63DF1EB3-3545-482A-8BA8-96CDE91D7B29}"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2B6AF2D5-B993-433A-BC89-A7D79ADE9F91}" type="datetime1">
              <a:rPr lang="nl-NL"/>
              <a:pPr>
                <a:defRPr/>
              </a:pPr>
              <a:t>18-11-2013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pPr>
              <a:defRPr/>
            </a:pPr>
            <a:fld id="{6FFF8156-DFD9-4AE3-AF15-9AFE6E51AAFA}"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E01B81A3-006A-4B72-A683-CF7CEDE8ABE2}" type="datetime1">
              <a:rPr lang="nl-NL"/>
              <a:pPr>
                <a:defRPr/>
              </a:pPr>
              <a:t>18-11-2013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F67712F1-30CC-46B8-93F9-63AD7D531090}"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47DC0782-7B5D-4A67-A801-4177DA11FF68}" type="datetime1">
              <a:rPr lang="nl-NL"/>
              <a:pPr>
                <a:defRPr/>
              </a:pPr>
              <a:t>18-11-2013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DAFEA9CD-5576-485B-8464-D16323CCF7EC}"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5BD142E-8FDD-4D34-A058-FCB0AA25DCFB}" type="datetime1">
              <a:rPr lang="nl-NL"/>
              <a:pPr>
                <a:defRPr/>
              </a:pPr>
              <a:t>18-11-2013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nl-NL"/>
              <a:t>Bericht van God</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EF924E0-AF71-4520-9B8C-3C86A35F8F87}"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148064" y="5661248"/>
            <a:ext cx="3672408" cy="864096"/>
          </a:xfrm>
        </p:spPr>
        <p:txBody>
          <a:bodyPr/>
          <a:lstStyle/>
          <a:p>
            <a:pPr algn="l"/>
            <a:r>
              <a:rPr lang="nl-NL" sz="2800" b="1" dirty="0" smtClean="0">
                <a:solidFill>
                  <a:schemeClr val="accent2"/>
                </a:solidFill>
              </a:rPr>
              <a:t>Les 4 De Bijbel en ik</a:t>
            </a:r>
            <a:r>
              <a:rPr lang="nl-NL" sz="2000" b="1" dirty="0" smtClean="0"/>
              <a:t> </a:t>
            </a:r>
            <a:endParaRPr lang="nl-NL" sz="2800" b="1" dirty="0" smtClean="0"/>
          </a:p>
        </p:txBody>
      </p:sp>
      <p:sp>
        <p:nvSpPr>
          <p:cNvPr id="3" name="Ondertitel 2"/>
          <p:cNvSpPr>
            <a:spLocks noGrp="1"/>
          </p:cNvSpPr>
          <p:nvPr>
            <p:ph type="subTitle" idx="1"/>
          </p:nvPr>
        </p:nvSpPr>
        <p:spPr>
          <a:xfrm>
            <a:off x="3347864" y="404664"/>
            <a:ext cx="5256584" cy="3096344"/>
          </a:xfrm>
        </p:spPr>
        <p:txBody>
          <a:bodyPr/>
          <a:lstStyle/>
          <a:p>
            <a:pPr algn="l"/>
            <a:r>
              <a:rPr lang="nl-NL" b="1" dirty="0" smtClean="0">
                <a:solidFill>
                  <a:schemeClr val="tx1"/>
                </a:solidFill>
              </a:rPr>
              <a:t>Wat doe ik hier vandaag?</a:t>
            </a:r>
          </a:p>
          <a:p>
            <a:pPr algn="l"/>
            <a:endParaRPr lang="nl-NL" b="1" dirty="0" smtClean="0">
              <a:solidFill>
                <a:schemeClr val="tx1"/>
              </a:solidFill>
            </a:endParaRPr>
          </a:p>
          <a:p>
            <a:pPr algn="l">
              <a:buFont typeface="Arial" pitchFamily="34" charset="0"/>
              <a:buChar char="•"/>
            </a:pPr>
            <a:r>
              <a:rPr lang="nl-NL" dirty="0" smtClean="0">
                <a:solidFill>
                  <a:schemeClr val="tx1"/>
                </a:solidFill>
              </a:rPr>
              <a:t>Ik krijg een heleboel tips om de Bijbel te lezen. (En misschien denk ik aan het eind wel: ‘Hé, dat ga ik ook écht doen!’)</a:t>
            </a:r>
            <a:endParaRPr lang="nl-NL" dirty="0" smtClean="0">
              <a:solidFill>
                <a:schemeClr val="tx1"/>
              </a:solidFill>
            </a:endParaRPr>
          </a:p>
        </p:txBody>
      </p:sp>
      <p:pic>
        <p:nvPicPr>
          <p:cNvPr id="7"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clrChange>
              <a:clrFrom>
                <a:srgbClr val="000000"/>
              </a:clrFrom>
              <a:clrTo>
                <a:srgbClr val="000000">
                  <a:alpha val="0"/>
                </a:srgbClr>
              </a:clrTo>
            </a:clrChange>
          </a:blip>
          <a:srcRect/>
          <a:stretch>
            <a:fillRect/>
          </a:stretch>
        </p:blipFill>
        <p:spPr bwMode="auto">
          <a:xfrm>
            <a:off x="611560" y="1340768"/>
            <a:ext cx="1872208" cy="136990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364088" y="5445224"/>
            <a:ext cx="3456186" cy="1150938"/>
          </a:xfrm>
        </p:spPr>
        <p:txBody>
          <a:bodyPr/>
          <a:lstStyle/>
          <a:p>
            <a:pPr algn="l"/>
            <a:r>
              <a:rPr lang="nl-NL" sz="2800" b="1" dirty="0" smtClean="0">
                <a:solidFill>
                  <a:schemeClr val="accent2"/>
                </a:solidFill>
              </a:rPr>
              <a:t>Les 4 De Bijbel en ik</a:t>
            </a:r>
            <a:r>
              <a:rPr lang="nl-NL" sz="2000" b="1" dirty="0" smtClean="0"/>
              <a:t> </a:t>
            </a:r>
            <a:endParaRPr lang="nl-NL" sz="2800" b="1" dirty="0" smtClean="0"/>
          </a:p>
        </p:txBody>
      </p:sp>
      <p:sp>
        <p:nvSpPr>
          <p:cNvPr id="3" name="Ondertitel 2"/>
          <p:cNvSpPr>
            <a:spLocks noGrp="1"/>
          </p:cNvSpPr>
          <p:nvPr>
            <p:ph type="subTitle" idx="1"/>
          </p:nvPr>
        </p:nvSpPr>
        <p:spPr>
          <a:xfrm>
            <a:off x="395536" y="332656"/>
            <a:ext cx="8352928" cy="4464496"/>
          </a:xfrm>
        </p:spPr>
        <p:txBody>
          <a:bodyPr/>
          <a:lstStyle/>
          <a:p>
            <a:pPr algn="l"/>
            <a:r>
              <a:rPr lang="nl-NL" sz="2000" b="1" dirty="0" smtClean="0">
                <a:solidFill>
                  <a:schemeClr val="tx1"/>
                </a:solidFill>
              </a:rPr>
              <a:t>Lucas 6: 6-11</a:t>
            </a:r>
          </a:p>
          <a:p>
            <a:pPr algn="l"/>
            <a:r>
              <a:rPr lang="nl-NL" sz="2000" dirty="0" smtClean="0">
                <a:solidFill>
                  <a:schemeClr val="tx1"/>
                </a:solidFill>
              </a:rPr>
              <a:t>6 Op een andere sabbat ging hij naar de synagoge, waar hij </a:t>
            </a:r>
            <a:endParaRPr lang="nl-NL" sz="2000" dirty="0" smtClean="0">
              <a:solidFill>
                <a:schemeClr val="tx1"/>
              </a:solidFill>
            </a:endParaRPr>
          </a:p>
          <a:p>
            <a:pPr algn="l"/>
            <a:r>
              <a:rPr lang="nl-NL" sz="2000" dirty="0" smtClean="0">
                <a:solidFill>
                  <a:schemeClr val="tx1"/>
                </a:solidFill>
              </a:rPr>
              <a:t>onderricht </a:t>
            </a:r>
            <a:r>
              <a:rPr lang="nl-NL" sz="2000" dirty="0" smtClean="0">
                <a:solidFill>
                  <a:schemeClr val="tx1"/>
                </a:solidFill>
              </a:rPr>
              <a:t>gaf. Daar was ook iemand met een verschrompelde </a:t>
            </a:r>
            <a:endParaRPr lang="nl-NL" sz="2000" dirty="0" smtClean="0">
              <a:solidFill>
                <a:schemeClr val="tx1"/>
              </a:solidFill>
            </a:endParaRPr>
          </a:p>
          <a:p>
            <a:pPr algn="l"/>
            <a:r>
              <a:rPr lang="nl-NL" sz="2000" dirty="0" smtClean="0">
                <a:solidFill>
                  <a:schemeClr val="tx1"/>
                </a:solidFill>
              </a:rPr>
              <a:t>rechterhand</a:t>
            </a:r>
            <a:r>
              <a:rPr lang="nl-NL" sz="2000" dirty="0" smtClean="0">
                <a:solidFill>
                  <a:schemeClr val="tx1"/>
                </a:solidFill>
              </a:rPr>
              <a:t>. 7 De schriftgeleerden en de farizeeën letten op </a:t>
            </a:r>
            <a:endParaRPr lang="nl-NL" sz="2000" dirty="0" smtClean="0">
              <a:solidFill>
                <a:schemeClr val="tx1"/>
              </a:solidFill>
            </a:endParaRPr>
          </a:p>
          <a:p>
            <a:pPr algn="l"/>
            <a:r>
              <a:rPr lang="nl-NL" sz="2000" dirty="0" smtClean="0">
                <a:solidFill>
                  <a:schemeClr val="tx1"/>
                </a:solidFill>
              </a:rPr>
              <a:t>hem </a:t>
            </a:r>
            <a:r>
              <a:rPr lang="nl-NL" sz="2000" dirty="0" smtClean="0">
                <a:solidFill>
                  <a:schemeClr val="tx1"/>
                </a:solidFill>
              </a:rPr>
              <a:t>om te zien of hij op sabbat iemand zou genezen, want dan zouden ze hem op grond daarvan kunnen aanklagen. 8 Maar hij wist wat ze van plan waren en zei tegen de man met de verschrompelde hand: ‘Sta op en kom in het midden staan.’ Dat deed de man. 9 Jezus zei tegen de farizeeën en schriftgeleerden: ‘Ik vraag u of men op sabbat goed mag doen of kwaad, of men een leven mag redden of verloren laten gaan.’ 10 Nadat hij hen een voor een had aangekeken, zei hij tegen de man: ‘Strek uw hand uit.’ Dat deed hij en er kwam weer leven in zijn hand. 11 De schriftgeleerden en de farizeeën raakten bijna buiten zinnen en begonnen onderling te overleggen wat ze met Jezus zouden doen.</a:t>
            </a:r>
          </a:p>
        </p:txBody>
      </p:sp>
      <p:pic>
        <p:nvPicPr>
          <p:cNvPr id="7"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clrChange>
              <a:clrFrom>
                <a:srgbClr val="000000"/>
              </a:clrFrom>
              <a:clrTo>
                <a:srgbClr val="000000">
                  <a:alpha val="0"/>
                </a:srgbClr>
              </a:clrTo>
            </a:clrChange>
          </a:blip>
          <a:srcRect/>
          <a:stretch>
            <a:fillRect/>
          </a:stretch>
        </p:blipFill>
        <p:spPr bwMode="auto">
          <a:xfrm>
            <a:off x="6876256" y="332656"/>
            <a:ext cx="1872208" cy="136990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364088" y="5445224"/>
            <a:ext cx="3456186" cy="1150938"/>
          </a:xfrm>
        </p:spPr>
        <p:txBody>
          <a:bodyPr/>
          <a:lstStyle/>
          <a:p>
            <a:pPr algn="l"/>
            <a:r>
              <a:rPr lang="nl-NL" sz="2800" b="1" dirty="0" smtClean="0">
                <a:solidFill>
                  <a:schemeClr val="accent2"/>
                </a:solidFill>
              </a:rPr>
              <a:t>Les 4 De Bijbel en ik</a:t>
            </a:r>
            <a:r>
              <a:rPr lang="nl-NL" sz="2000" b="1" dirty="0" smtClean="0"/>
              <a:t> </a:t>
            </a:r>
            <a:endParaRPr lang="nl-NL" sz="2800" b="1" dirty="0" smtClean="0"/>
          </a:p>
        </p:txBody>
      </p:sp>
      <p:sp>
        <p:nvSpPr>
          <p:cNvPr id="3" name="Ondertitel 2"/>
          <p:cNvSpPr>
            <a:spLocks noGrp="1"/>
          </p:cNvSpPr>
          <p:nvPr>
            <p:ph type="subTitle" idx="1"/>
          </p:nvPr>
        </p:nvSpPr>
        <p:spPr>
          <a:xfrm>
            <a:off x="3924300" y="2057400"/>
            <a:ext cx="4279900" cy="1143000"/>
          </a:xfrm>
        </p:spPr>
        <p:txBody>
          <a:bodyPr/>
          <a:lstStyle/>
          <a:p>
            <a:pPr algn="l"/>
            <a:r>
              <a:rPr lang="nl-NL" sz="4000" b="1" dirty="0" smtClean="0">
                <a:solidFill>
                  <a:schemeClr val="tx1"/>
                </a:solidFill>
              </a:rPr>
              <a:t>Ervaring</a:t>
            </a:r>
            <a:endParaRPr lang="nl-NL" sz="4000" b="1" dirty="0" smtClean="0">
              <a:solidFill>
                <a:schemeClr val="tx1"/>
              </a:solidFill>
            </a:endParaRPr>
          </a:p>
        </p:txBody>
      </p:sp>
      <p:pic>
        <p:nvPicPr>
          <p:cNvPr id="7"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clrChange>
              <a:clrFrom>
                <a:srgbClr val="000000"/>
              </a:clrFrom>
              <a:clrTo>
                <a:srgbClr val="000000">
                  <a:alpha val="0"/>
                </a:srgbClr>
              </a:clrTo>
            </a:clrChange>
          </a:blip>
          <a:srcRect/>
          <a:stretch>
            <a:fillRect/>
          </a:stretch>
        </p:blipFill>
        <p:spPr bwMode="auto">
          <a:xfrm>
            <a:off x="755576" y="1268760"/>
            <a:ext cx="1872208" cy="136990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364088" y="5445224"/>
            <a:ext cx="3456186" cy="1150938"/>
          </a:xfrm>
        </p:spPr>
        <p:txBody>
          <a:bodyPr/>
          <a:lstStyle/>
          <a:p>
            <a:pPr algn="l"/>
            <a:r>
              <a:rPr lang="nl-NL" sz="2800" b="1" dirty="0" smtClean="0">
                <a:solidFill>
                  <a:schemeClr val="accent2"/>
                </a:solidFill>
              </a:rPr>
              <a:t>Les 4 De Bijbel en ik</a:t>
            </a:r>
            <a:r>
              <a:rPr lang="nl-NL" sz="2000" b="1" dirty="0" smtClean="0"/>
              <a:t> </a:t>
            </a:r>
            <a:endParaRPr lang="nl-NL" sz="2800" b="1" dirty="0" smtClean="0"/>
          </a:p>
        </p:txBody>
      </p:sp>
      <p:sp>
        <p:nvSpPr>
          <p:cNvPr id="3" name="Ondertitel 2"/>
          <p:cNvSpPr>
            <a:spLocks noGrp="1"/>
          </p:cNvSpPr>
          <p:nvPr>
            <p:ph type="subTitle" idx="1"/>
          </p:nvPr>
        </p:nvSpPr>
        <p:spPr>
          <a:xfrm>
            <a:off x="3923928" y="1772816"/>
            <a:ext cx="4279900" cy="1143000"/>
          </a:xfrm>
        </p:spPr>
        <p:txBody>
          <a:bodyPr/>
          <a:lstStyle/>
          <a:p>
            <a:pPr algn="l"/>
            <a:r>
              <a:rPr lang="nl-NL" sz="4000" b="1" dirty="0" smtClean="0">
                <a:solidFill>
                  <a:schemeClr val="tx1"/>
                </a:solidFill>
              </a:rPr>
              <a:t>Waar moet ik beginnen?</a:t>
            </a:r>
            <a:endParaRPr lang="nl-NL" sz="4000" b="1" dirty="0" smtClean="0">
              <a:solidFill>
                <a:schemeClr val="tx1"/>
              </a:solidFill>
            </a:endParaRPr>
          </a:p>
        </p:txBody>
      </p:sp>
      <p:pic>
        <p:nvPicPr>
          <p:cNvPr id="7"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clrChange>
              <a:clrFrom>
                <a:srgbClr val="000000"/>
              </a:clrFrom>
              <a:clrTo>
                <a:srgbClr val="000000">
                  <a:alpha val="0"/>
                </a:srgbClr>
              </a:clrTo>
            </a:clrChange>
          </a:blip>
          <a:srcRect/>
          <a:stretch>
            <a:fillRect/>
          </a:stretch>
        </p:blipFill>
        <p:spPr bwMode="auto">
          <a:xfrm>
            <a:off x="755576" y="1700808"/>
            <a:ext cx="1872208" cy="136990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364088" y="5445224"/>
            <a:ext cx="3456186" cy="1150938"/>
          </a:xfrm>
        </p:spPr>
        <p:txBody>
          <a:bodyPr/>
          <a:lstStyle/>
          <a:p>
            <a:pPr algn="l"/>
            <a:r>
              <a:rPr lang="nl-NL" sz="2800" b="1" dirty="0" smtClean="0">
                <a:solidFill>
                  <a:schemeClr val="accent2"/>
                </a:solidFill>
              </a:rPr>
              <a:t>Les 4 De Bijbel en ik</a:t>
            </a:r>
            <a:r>
              <a:rPr lang="nl-NL" sz="2000" b="1" dirty="0" smtClean="0"/>
              <a:t> </a:t>
            </a:r>
            <a:endParaRPr lang="nl-NL" sz="2800" b="1" dirty="0" smtClean="0"/>
          </a:p>
        </p:txBody>
      </p:sp>
      <p:sp>
        <p:nvSpPr>
          <p:cNvPr id="3" name="Ondertitel 2"/>
          <p:cNvSpPr>
            <a:spLocks noGrp="1"/>
          </p:cNvSpPr>
          <p:nvPr>
            <p:ph type="subTitle" idx="1"/>
          </p:nvPr>
        </p:nvSpPr>
        <p:spPr>
          <a:xfrm>
            <a:off x="683568" y="260648"/>
            <a:ext cx="7704856" cy="4608512"/>
          </a:xfrm>
        </p:spPr>
        <p:txBody>
          <a:bodyPr/>
          <a:lstStyle/>
          <a:p>
            <a:pPr algn="l"/>
            <a:r>
              <a:rPr lang="nl-NL" sz="1800" b="1" dirty="0" smtClean="0">
                <a:solidFill>
                  <a:schemeClr val="tx1"/>
                </a:solidFill>
              </a:rPr>
              <a:t>Handelingen 8: 26-39</a:t>
            </a:r>
          </a:p>
          <a:p>
            <a:pPr algn="l"/>
            <a:r>
              <a:rPr lang="nl-NL" sz="1800" dirty="0" smtClean="0">
                <a:solidFill>
                  <a:srgbClr val="C00000"/>
                </a:solidFill>
              </a:rPr>
              <a:t>Geest van God: </a:t>
            </a:r>
            <a:r>
              <a:rPr lang="nl-NL" sz="1800" dirty="0" smtClean="0">
                <a:solidFill>
                  <a:schemeClr val="tx1"/>
                </a:solidFill>
              </a:rPr>
              <a:t>‘</a:t>
            </a:r>
            <a:r>
              <a:rPr lang="nl-NL" sz="1800" dirty="0" err="1" smtClean="0">
                <a:solidFill>
                  <a:schemeClr val="tx1"/>
                </a:solidFill>
              </a:rPr>
              <a:t>Filippus</a:t>
            </a:r>
            <a:r>
              <a:rPr lang="nl-NL" sz="1800" dirty="0" smtClean="0">
                <a:solidFill>
                  <a:schemeClr val="tx1"/>
                </a:solidFill>
              </a:rPr>
              <a:t>, ga tegen de </a:t>
            </a:r>
            <a:r>
              <a:rPr lang="nl-NL" sz="1800" dirty="0" smtClean="0">
                <a:solidFill>
                  <a:schemeClr val="tx1"/>
                </a:solidFill>
              </a:rPr>
              <a:t>middag naar </a:t>
            </a:r>
            <a:r>
              <a:rPr lang="nl-NL" sz="1800" dirty="0" smtClean="0">
                <a:solidFill>
                  <a:schemeClr val="tx1"/>
                </a:solidFill>
              </a:rPr>
              <a:t>de </a:t>
            </a:r>
            <a:r>
              <a:rPr lang="nl-NL" sz="1800" dirty="0" smtClean="0">
                <a:solidFill>
                  <a:schemeClr val="tx1"/>
                </a:solidFill>
              </a:rPr>
              <a:t>verlaten </a:t>
            </a:r>
          </a:p>
          <a:p>
            <a:pPr algn="l"/>
            <a:r>
              <a:rPr lang="nl-NL" sz="1800" dirty="0" smtClean="0">
                <a:solidFill>
                  <a:schemeClr val="tx1"/>
                </a:solidFill>
              </a:rPr>
              <a:t>weg van </a:t>
            </a:r>
            <a:r>
              <a:rPr lang="nl-NL" sz="1800" dirty="0" smtClean="0">
                <a:solidFill>
                  <a:schemeClr val="tx1"/>
                </a:solidFill>
              </a:rPr>
              <a:t>Jeruzalem naar </a:t>
            </a:r>
            <a:r>
              <a:rPr lang="nl-NL" sz="1800" dirty="0" err="1" smtClean="0">
                <a:solidFill>
                  <a:schemeClr val="tx1"/>
                </a:solidFill>
              </a:rPr>
              <a:t>Gaza</a:t>
            </a:r>
            <a:r>
              <a:rPr lang="nl-NL" sz="1800" dirty="0" smtClean="0">
                <a:solidFill>
                  <a:schemeClr val="tx1"/>
                </a:solidFill>
              </a:rPr>
              <a:t>.’</a:t>
            </a:r>
          </a:p>
          <a:p>
            <a:pPr algn="l"/>
            <a:r>
              <a:rPr lang="nl-NL" sz="1800" dirty="0" smtClean="0">
                <a:solidFill>
                  <a:srgbClr val="00B050"/>
                </a:solidFill>
              </a:rPr>
              <a:t>Verteller:</a:t>
            </a:r>
            <a:r>
              <a:rPr lang="nl-NL" sz="1800" dirty="0" smtClean="0">
                <a:solidFill>
                  <a:schemeClr val="tx1"/>
                </a:solidFill>
              </a:rPr>
              <a:t> </a:t>
            </a:r>
            <a:r>
              <a:rPr lang="nl-NL" sz="1800" dirty="0" err="1" smtClean="0">
                <a:solidFill>
                  <a:schemeClr val="tx1"/>
                </a:solidFill>
              </a:rPr>
              <a:t>Filippus</a:t>
            </a:r>
            <a:r>
              <a:rPr lang="nl-NL" sz="1800" dirty="0" smtClean="0">
                <a:solidFill>
                  <a:schemeClr val="tx1"/>
                </a:solidFill>
              </a:rPr>
              <a:t> deed wat hem gezegd werd en ging </a:t>
            </a:r>
            <a:r>
              <a:rPr lang="nl-NL" sz="1800" dirty="0" smtClean="0">
                <a:solidFill>
                  <a:schemeClr val="tx1"/>
                </a:solidFill>
              </a:rPr>
              <a:t>naar die </a:t>
            </a:r>
          </a:p>
          <a:p>
            <a:pPr algn="l"/>
            <a:r>
              <a:rPr lang="nl-NL" sz="1800" dirty="0" smtClean="0">
                <a:solidFill>
                  <a:schemeClr val="tx1"/>
                </a:solidFill>
              </a:rPr>
              <a:t>weg </a:t>
            </a:r>
            <a:r>
              <a:rPr lang="nl-NL" sz="1800" dirty="0" smtClean="0">
                <a:solidFill>
                  <a:schemeClr val="tx1"/>
                </a:solidFill>
              </a:rPr>
              <a:t>toe. Daar kwam hij een Ethiopiër </a:t>
            </a:r>
            <a:r>
              <a:rPr lang="nl-NL" sz="1800" dirty="0" smtClean="0">
                <a:solidFill>
                  <a:schemeClr val="tx1"/>
                </a:solidFill>
              </a:rPr>
              <a:t>tegen. Een </a:t>
            </a:r>
            <a:r>
              <a:rPr lang="nl-NL" sz="1800" dirty="0" smtClean="0">
                <a:solidFill>
                  <a:schemeClr val="tx1"/>
                </a:solidFill>
              </a:rPr>
              <a:t>eunuch, een hoge ambtenaar van de </a:t>
            </a:r>
            <a:r>
              <a:rPr lang="nl-NL" sz="1800" dirty="0" smtClean="0">
                <a:solidFill>
                  <a:schemeClr val="tx1"/>
                </a:solidFill>
              </a:rPr>
              <a:t>koningin van </a:t>
            </a:r>
            <a:r>
              <a:rPr lang="nl-NL" sz="1800" dirty="0" smtClean="0">
                <a:solidFill>
                  <a:schemeClr val="tx1"/>
                </a:solidFill>
              </a:rPr>
              <a:t>Ethiopië. Hij beheerde haar schatkist. Hij was </a:t>
            </a:r>
            <a:r>
              <a:rPr lang="nl-NL" sz="1800" dirty="0" smtClean="0">
                <a:solidFill>
                  <a:schemeClr val="tx1"/>
                </a:solidFill>
              </a:rPr>
              <a:t>in Jeruzalem </a:t>
            </a:r>
            <a:r>
              <a:rPr lang="nl-NL" sz="1800" dirty="0" smtClean="0">
                <a:solidFill>
                  <a:schemeClr val="tx1"/>
                </a:solidFill>
              </a:rPr>
              <a:t>geweest om daar God te aanbidden </a:t>
            </a:r>
            <a:r>
              <a:rPr lang="nl-NL" sz="1800" dirty="0" smtClean="0">
                <a:solidFill>
                  <a:schemeClr val="tx1"/>
                </a:solidFill>
              </a:rPr>
              <a:t>en zat </a:t>
            </a:r>
            <a:r>
              <a:rPr lang="nl-NL" sz="1800" dirty="0" smtClean="0">
                <a:solidFill>
                  <a:schemeClr val="tx1"/>
                </a:solidFill>
              </a:rPr>
              <a:t>nu op de terugweg in zijn reiswagen de </a:t>
            </a:r>
            <a:r>
              <a:rPr lang="nl-NL" sz="1800" dirty="0" smtClean="0">
                <a:solidFill>
                  <a:schemeClr val="tx1"/>
                </a:solidFill>
              </a:rPr>
              <a:t>profeet </a:t>
            </a:r>
            <a:r>
              <a:rPr lang="nl-NL" sz="1800" dirty="0" err="1" smtClean="0">
                <a:solidFill>
                  <a:schemeClr val="tx1"/>
                </a:solidFill>
              </a:rPr>
              <a:t>Jesaja</a:t>
            </a:r>
            <a:r>
              <a:rPr lang="nl-NL" sz="1800" dirty="0" smtClean="0">
                <a:solidFill>
                  <a:schemeClr val="tx1"/>
                </a:solidFill>
              </a:rPr>
              <a:t> </a:t>
            </a:r>
            <a:r>
              <a:rPr lang="nl-NL" sz="1800" dirty="0" smtClean="0">
                <a:solidFill>
                  <a:schemeClr val="tx1"/>
                </a:solidFill>
              </a:rPr>
              <a:t>te lezen.</a:t>
            </a:r>
          </a:p>
          <a:p>
            <a:pPr algn="l"/>
            <a:r>
              <a:rPr lang="nl-NL" sz="1800" dirty="0" smtClean="0">
                <a:solidFill>
                  <a:srgbClr val="C00000"/>
                </a:solidFill>
              </a:rPr>
              <a:t>Geest van God:</a:t>
            </a:r>
            <a:r>
              <a:rPr lang="nl-NL" sz="1800" dirty="0" smtClean="0">
                <a:solidFill>
                  <a:schemeClr val="tx1"/>
                </a:solidFill>
              </a:rPr>
              <a:t> ‘Ga naar die man daar in de wagen.’</a:t>
            </a:r>
          </a:p>
          <a:p>
            <a:pPr algn="l"/>
            <a:r>
              <a:rPr lang="nl-NL" sz="1800" dirty="0" smtClean="0">
                <a:solidFill>
                  <a:srgbClr val="00B050"/>
                </a:solidFill>
              </a:rPr>
              <a:t>Verteller:</a:t>
            </a:r>
            <a:r>
              <a:rPr lang="nl-NL" sz="1800" dirty="0" smtClean="0">
                <a:solidFill>
                  <a:schemeClr val="tx1"/>
                </a:solidFill>
              </a:rPr>
              <a:t> </a:t>
            </a:r>
            <a:r>
              <a:rPr lang="nl-NL" sz="1800" dirty="0" err="1" smtClean="0">
                <a:solidFill>
                  <a:schemeClr val="tx1"/>
                </a:solidFill>
              </a:rPr>
              <a:t>Filippus</a:t>
            </a:r>
            <a:r>
              <a:rPr lang="nl-NL" sz="1800" dirty="0" smtClean="0">
                <a:solidFill>
                  <a:schemeClr val="tx1"/>
                </a:solidFill>
              </a:rPr>
              <a:t> haastte zich naar hem toe en hoorde </a:t>
            </a:r>
            <a:r>
              <a:rPr lang="nl-NL" sz="1800" dirty="0" smtClean="0">
                <a:solidFill>
                  <a:schemeClr val="tx1"/>
                </a:solidFill>
              </a:rPr>
              <a:t>hem de </a:t>
            </a:r>
            <a:r>
              <a:rPr lang="nl-NL" sz="1800" dirty="0" smtClean="0">
                <a:solidFill>
                  <a:schemeClr val="tx1"/>
                </a:solidFill>
              </a:rPr>
              <a:t>profeet </a:t>
            </a:r>
            <a:r>
              <a:rPr lang="nl-NL" sz="1800" dirty="0" err="1" smtClean="0">
                <a:solidFill>
                  <a:schemeClr val="tx1"/>
                </a:solidFill>
              </a:rPr>
              <a:t>Jesaja</a:t>
            </a:r>
            <a:r>
              <a:rPr lang="nl-NL" sz="1800" dirty="0" smtClean="0">
                <a:solidFill>
                  <a:schemeClr val="tx1"/>
                </a:solidFill>
              </a:rPr>
              <a:t> lezen.</a:t>
            </a:r>
          </a:p>
          <a:p>
            <a:pPr algn="l"/>
            <a:r>
              <a:rPr lang="nl-NL" sz="1800" dirty="0" err="1" smtClean="0">
                <a:solidFill>
                  <a:srgbClr val="0070C0"/>
                </a:solidFill>
              </a:rPr>
              <a:t>Filippus</a:t>
            </a:r>
            <a:r>
              <a:rPr lang="nl-NL" sz="1800" dirty="0" smtClean="0">
                <a:solidFill>
                  <a:srgbClr val="0070C0"/>
                </a:solidFill>
              </a:rPr>
              <a:t>:</a:t>
            </a:r>
            <a:r>
              <a:rPr lang="nl-NL" sz="1800" dirty="0" smtClean="0">
                <a:solidFill>
                  <a:schemeClr val="tx1"/>
                </a:solidFill>
              </a:rPr>
              <a:t> ‘Begrijpt u wat u leest</a:t>
            </a:r>
            <a:r>
              <a:rPr lang="nl-NL" sz="1800" dirty="0" smtClean="0">
                <a:solidFill>
                  <a:schemeClr val="tx1"/>
                </a:solidFill>
              </a:rPr>
              <a:t>?’</a:t>
            </a:r>
          </a:p>
          <a:p>
            <a:pPr algn="l"/>
            <a:r>
              <a:rPr lang="nl-NL" sz="1800" dirty="0" smtClean="0">
                <a:solidFill>
                  <a:srgbClr val="7030A0"/>
                </a:solidFill>
              </a:rPr>
              <a:t>Ethiopiër:</a:t>
            </a:r>
            <a:r>
              <a:rPr lang="nl-NL" sz="1800" dirty="0" smtClean="0">
                <a:solidFill>
                  <a:schemeClr val="tx1"/>
                </a:solidFill>
              </a:rPr>
              <a:t> ‘Hoe zou dat kunnen als niemand mij uitleg geeft</a:t>
            </a:r>
            <a:r>
              <a:rPr lang="nl-NL" sz="1800" dirty="0" smtClean="0">
                <a:solidFill>
                  <a:schemeClr val="tx1"/>
                </a:solidFill>
              </a:rPr>
              <a:t>? </a:t>
            </a:r>
            <a:r>
              <a:rPr lang="nl-NL" sz="1800" dirty="0" smtClean="0">
                <a:solidFill>
                  <a:schemeClr val="tx1"/>
                </a:solidFill>
              </a:rPr>
              <a:t>Kom maar in de wagen. Ik las net een gedeelte </a:t>
            </a:r>
            <a:r>
              <a:rPr lang="nl-NL" sz="1800" dirty="0" smtClean="0">
                <a:solidFill>
                  <a:schemeClr val="tx1"/>
                </a:solidFill>
              </a:rPr>
              <a:t>uit </a:t>
            </a:r>
            <a:r>
              <a:rPr lang="nl-NL" sz="1800" dirty="0" err="1" smtClean="0">
                <a:solidFill>
                  <a:schemeClr val="tx1"/>
                </a:solidFill>
              </a:rPr>
              <a:t>Jesaja</a:t>
            </a:r>
            <a:r>
              <a:rPr lang="nl-NL" sz="1800" dirty="0" smtClean="0">
                <a:solidFill>
                  <a:schemeClr val="tx1"/>
                </a:solidFill>
              </a:rPr>
              <a:t>. Kunt u me zeggen over wie de profeet </a:t>
            </a:r>
            <a:r>
              <a:rPr lang="nl-NL" sz="1800" dirty="0" smtClean="0">
                <a:solidFill>
                  <a:schemeClr val="tx1"/>
                </a:solidFill>
              </a:rPr>
              <a:t>het heeft</a:t>
            </a:r>
            <a:r>
              <a:rPr lang="nl-NL" sz="1800" dirty="0" smtClean="0">
                <a:solidFill>
                  <a:schemeClr val="tx1"/>
                </a:solidFill>
              </a:rPr>
              <a:t>? Over zichzelf of over een ander?’</a:t>
            </a:r>
          </a:p>
          <a:p>
            <a:pPr algn="l"/>
            <a:endParaRPr lang="nl-NL" sz="1800" dirty="0" smtClean="0">
              <a:solidFill>
                <a:schemeClr val="tx1"/>
              </a:solidFill>
            </a:endParaRPr>
          </a:p>
          <a:p>
            <a:pPr algn="l"/>
            <a:endParaRPr lang="nl-NL" sz="2000" dirty="0" smtClean="0">
              <a:solidFill>
                <a:schemeClr val="tx1"/>
              </a:solidFill>
            </a:endParaRPr>
          </a:p>
        </p:txBody>
      </p:sp>
      <p:pic>
        <p:nvPicPr>
          <p:cNvPr id="7"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clrChange>
              <a:clrFrom>
                <a:srgbClr val="000000"/>
              </a:clrFrom>
              <a:clrTo>
                <a:srgbClr val="000000">
                  <a:alpha val="0"/>
                </a:srgbClr>
              </a:clrTo>
            </a:clrChange>
          </a:blip>
          <a:srcRect/>
          <a:stretch>
            <a:fillRect/>
          </a:stretch>
        </p:blipFill>
        <p:spPr bwMode="auto">
          <a:xfrm>
            <a:off x="6804248" y="332656"/>
            <a:ext cx="1872208" cy="136990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364088" y="5445224"/>
            <a:ext cx="3456186" cy="1150938"/>
          </a:xfrm>
        </p:spPr>
        <p:txBody>
          <a:bodyPr/>
          <a:lstStyle/>
          <a:p>
            <a:pPr algn="l"/>
            <a:r>
              <a:rPr lang="nl-NL" sz="2800" b="1" dirty="0" smtClean="0">
                <a:solidFill>
                  <a:schemeClr val="accent2"/>
                </a:solidFill>
              </a:rPr>
              <a:t>Les 4 De Bijbel en ik</a:t>
            </a:r>
            <a:r>
              <a:rPr lang="nl-NL" sz="2000" b="1" dirty="0" smtClean="0"/>
              <a:t> </a:t>
            </a:r>
            <a:endParaRPr lang="nl-NL" sz="2800" b="1" dirty="0" smtClean="0"/>
          </a:p>
        </p:txBody>
      </p:sp>
      <p:sp>
        <p:nvSpPr>
          <p:cNvPr id="3" name="Ondertitel 2"/>
          <p:cNvSpPr>
            <a:spLocks noGrp="1"/>
          </p:cNvSpPr>
          <p:nvPr>
            <p:ph type="subTitle" idx="1"/>
          </p:nvPr>
        </p:nvSpPr>
        <p:spPr>
          <a:xfrm>
            <a:off x="683568" y="908720"/>
            <a:ext cx="7704856" cy="3960440"/>
          </a:xfrm>
        </p:spPr>
        <p:txBody>
          <a:bodyPr/>
          <a:lstStyle/>
          <a:p>
            <a:pPr algn="l"/>
            <a:r>
              <a:rPr lang="nl-NL" sz="2000" b="1" dirty="0" smtClean="0">
                <a:solidFill>
                  <a:schemeClr val="tx1"/>
                </a:solidFill>
              </a:rPr>
              <a:t>Handelingen 8: 26-39</a:t>
            </a:r>
          </a:p>
          <a:p>
            <a:pPr algn="l"/>
            <a:r>
              <a:rPr lang="nl-NL" sz="1800" dirty="0" smtClean="0">
                <a:solidFill>
                  <a:srgbClr val="00B050"/>
                </a:solidFill>
              </a:rPr>
              <a:t>Verteller:</a:t>
            </a:r>
            <a:r>
              <a:rPr lang="nl-NL" sz="1800" dirty="0" smtClean="0">
                <a:solidFill>
                  <a:schemeClr val="tx1"/>
                </a:solidFill>
              </a:rPr>
              <a:t> </a:t>
            </a:r>
            <a:r>
              <a:rPr lang="nl-NL" sz="1800" dirty="0" err="1" smtClean="0">
                <a:solidFill>
                  <a:schemeClr val="tx1"/>
                </a:solidFill>
              </a:rPr>
              <a:t>Filippus</a:t>
            </a:r>
            <a:r>
              <a:rPr lang="nl-NL" sz="1800" dirty="0" smtClean="0">
                <a:solidFill>
                  <a:schemeClr val="tx1"/>
                </a:solidFill>
              </a:rPr>
              <a:t> begon de man alles over Jezus te vertellen en </a:t>
            </a:r>
          </a:p>
          <a:p>
            <a:pPr algn="l"/>
            <a:r>
              <a:rPr lang="nl-NL" sz="1800" dirty="0" smtClean="0">
                <a:solidFill>
                  <a:schemeClr val="tx1"/>
                </a:solidFill>
              </a:rPr>
              <a:t>legde de teksten uit </a:t>
            </a:r>
            <a:r>
              <a:rPr lang="nl-NL" sz="1800" dirty="0" err="1" smtClean="0">
                <a:solidFill>
                  <a:schemeClr val="tx1"/>
                </a:solidFill>
              </a:rPr>
              <a:t>Jesaja</a:t>
            </a:r>
            <a:r>
              <a:rPr lang="nl-NL" sz="1800" dirty="0" smtClean="0">
                <a:solidFill>
                  <a:schemeClr val="tx1"/>
                </a:solidFill>
              </a:rPr>
              <a:t> uit. Onderweg kwamen ze bij een plaats waar water was. </a:t>
            </a:r>
          </a:p>
          <a:p>
            <a:pPr algn="l"/>
            <a:r>
              <a:rPr lang="nl-NL" sz="1800" dirty="0" smtClean="0">
                <a:solidFill>
                  <a:srgbClr val="7030A0"/>
                </a:solidFill>
              </a:rPr>
              <a:t>Ethiopiër:</a:t>
            </a:r>
            <a:r>
              <a:rPr lang="nl-NL" sz="1800" dirty="0" smtClean="0">
                <a:solidFill>
                  <a:schemeClr val="tx1"/>
                </a:solidFill>
              </a:rPr>
              <a:t> ‘Kijk, water! Waarom zou ik niet gedoopt kunnen worden?’</a:t>
            </a:r>
          </a:p>
          <a:p>
            <a:pPr algn="l"/>
            <a:r>
              <a:rPr lang="nl-NL" sz="1800" dirty="0" smtClean="0">
                <a:solidFill>
                  <a:srgbClr val="00B050"/>
                </a:solidFill>
              </a:rPr>
              <a:t>Verteller:</a:t>
            </a:r>
            <a:r>
              <a:rPr lang="nl-NL" sz="1800" dirty="0" smtClean="0">
                <a:solidFill>
                  <a:schemeClr val="tx1"/>
                </a:solidFill>
              </a:rPr>
              <a:t> Hij liet de wagen stilhouden en beiden stapten het water in, waarna </a:t>
            </a:r>
            <a:r>
              <a:rPr lang="nl-NL" sz="1800" dirty="0" err="1" smtClean="0">
                <a:solidFill>
                  <a:schemeClr val="tx1"/>
                </a:solidFill>
              </a:rPr>
              <a:t>Filippus</a:t>
            </a:r>
            <a:r>
              <a:rPr lang="nl-NL" sz="1800" dirty="0" smtClean="0">
                <a:solidFill>
                  <a:schemeClr val="tx1"/>
                </a:solidFill>
              </a:rPr>
              <a:t> hem doopte. Toen ze uit het water kwamen greep de Geest van</a:t>
            </a:r>
          </a:p>
          <a:p>
            <a:pPr algn="l"/>
            <a:r>
              <a:rPr lang="nl-NL" sz="1800" dirty="0" smtClean="0">
                <a:solidFill>
                  <a:schemeClr val="tx1"/>
                </a:solidFill>
              </a:rPr>
              <a:t>de Heer </a:t>
            </a:r>
            <a:r>
              <a:rPr lang="nl-NL" sz="1800" dirty="0" err="1" smtClean="0">
                <a:solidFill>
                  <a:schemeClr val="tx1"/>
                </a:solidFill>
              </a:rPr>
              <a:t>Filippus</a:t>
            </a:r>
            <a:r>
              <a:rPr lang="nl-NL" sz="1800" dirty="0" smtClean="0">
                <a:solidFill>
                  <a:schemeClr val="tx1"/>
                </a:solidFill>
              </a:rPr>
              <a:t> en nam hem mee. De Ethiopiër zag hem niet meer, maar ging heel blij verder op reis.</a:t>
            </a:r>
            <a:endParaRPr lang="nl-NL" sz="1800" dirty="0" smtClean="0">
              <a:solidFill>
                <a:schemeClr val="tx1"/>
              </a:solidFill>
            </a:endParaRPr>
          </a:p>
        </p:txBody>
      </p:sp>
      <p:pic>
        <p:nvPicPr>
          <p:cNvPr id="7"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clrChange>
              <a:clrFrom>
                <a:srgbClr val="000000"/>
              </a:clrFrom>
              <a:clrTo>
                <a:srgbClr val="000000">
                  <a:alpha val="0"/>
                </a:srgbClr>
              </a:clrTo>
            </a:clrChange>
          </a:blip>
          <a:srcRect/>
          <a:stretch>
            <a:fillRect/>
          </a:stretch>
        </p:blipFill>
        <p:spPr bwMode="auto">
          <a:xfrm>
            <a:off x="6804248" y="260648"/>
            <a:ext cx="1872208" cy="136990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364088" y="5445224"/>
            <a:ext cx="3456186" cy="1150938"/>
          </a:xfrm>
        </p:spPr>
        <p:txBody>
          <a:bodyPr/>
          <a:lstStyle/>
          <a:p>
            <a:pPr algn="l"/>
            <a:r>
              <a:rPr lang="nl-NL" sz="2800" b="1" dirty="0" smtClean="0">
                <a:solidFill>
                  <a:schemeClr val="accent2"/>
                </a:solidFill>
              </a:rPr>
              <a:t>Les 4 De Bijbel en ik</a:t>
            </a:r>
            <a:r>
              <a:rPr lang="nl-NL" sz="2000" b="1" dirty="0" smtClean="0"/>
              <a:t> </a:t>
            </a:r>
            <a:endParaRPr lang="nl-NL" sz="2800" b="1" dirty="0" smtClean="0"/>
          </a:p>
        </p:txBody>
      </p:sp>
      <p:sp>
        <p:nvSpPr>
          <p:cNvPr id="3" name="Ondertitel 2"/>
          <p:cNvSpPr>
            <a:spLocks noGrp="1"/>
          </p:cNvSpPr>
          <p:nvPr>
            <p:ph type="subTitle" idx="1"/>
          </p:nvPr>
        </p:nvSpPr>
        <p:spPr>
          <a:xfrm>
            <a:off x="3923928" y="1772816"/>
            <a:ext cx="4279900" cy="1143000"/>
          </a:xfrm>
        </p:spPr>
        <p:txBody>
          <a:bodyPr/>
          <a:lstStyle/>
          <a:p>
            <a:pPr algn="l"/>
            <a:r>
              <a:rPr lang="nl-NL" sz="4000" b="1" dirty="0" smtClean="0">
                <a:solidFill>
                  <a:schemeClr val="tx1"/>
                </a:solidFill>
              </a:rPr>
              <a:t>Hulp nodig?</a:t>
            </a:r>
            <a:endParaRPr lang="nl-NL" sz="4000" b="1" dirty="0" smtClean="0">
              <a:solidFill>
                <a:schemeClr val="tx1"/>
              </a:solidFill>
            </a:endParaRPr>
          </a:p>
        </p:txBody>
      </p:sp>
      <p:pic>
        <p:nvPicPr>
          <p:cNvPr id="7"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clrChange>
              <a:clrFrom>
                <a:srgbClr val="000000"/>
              </a:clrFrom>
              <a:clrTo>
                <a:srgbClr val="000000">
                  <a:alpha val="0"/>
                </a:srgbClr>
              </a:clrTo>
            </a:clrChange>
          </a:blip>
          <a:srcRect/>
          <a:stretch>
            <a:fillRect/>
          </a:stretch>
        </p:blipFill>
        <p:spPr bwMode="auto">
          <a:xfrm>
            <a:off x="755576" y="1700808"/>
            <a:ext cx="1872208" cy="136990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364088" y="5445224"/>
            <a:ext cx="3456186" cy="1150938"/>
          </a:xfrm>
        </p:spPr>
        <p:txBody>
          <a:bodyPr/>
          <a:lstStyle/>
          <a:p>
            <a:pPr algn="l"/>
            <a:r>
              <a:rPr lang="nl-NL" sz="2800" b="1" dirty="0" smtClean="0">
                <a:solidFill>
                  <a:schemeClr val="accent2"/>
                </a:solidFill>
              </a:rPr>
              <a:t>Les 4 De Bijbel en ik</a:t>
            </a:r>
            <a:r>
              <a:rPr lang="nl-NL" sz="2000" b="1" dirty="0" smtClean="0"/>
              <a:t> </a:t>
            </a:r>
            <a:endParaRPr lang="nl-NL" sz="2800" b="1" dirty="0" smtClean="0"/>
          </a:p>
        </p:txBody>
      </p:sp>
      <p:sp>
        <p:nvSpPr>
          <p:cNvPr id="3" name="Ondertitel 2"/>
          <p:cNvSpPr>
            <a:spLocks noGrp="1"/>
          </p:cNvSpPr>
          <p:nvPr>
            <p:ph type="subTitle" idx="1"/>
          </p:nvPr>
        </p:nvSpPr>
        <p:spPr>
          <a:xfrm>
            <a:off x="3923928" y="1772816"/>
            <a:ext cx="4279900" cy="1143000"/>
          </a:xfrm>
        </p:spPr>
        <p:txBody>
          <a:bodyPr/>
          <a:lstStyle/>
          <a:p>
            <a:pPr algn="l"/>
            <a:r>
              <a:rPr lang="nl-NL" sz="4000" b="1" dirty="0" smtClean="0">
                <a:solidFill>
                  <a:schemeClr val="tx1"/>
                </a:solidFill>
              </a:rPr>
              <a:t>Stilte!</a:t>
            </a:r>
            <a:endParaRPr lang="nl-NL" sz="4000" b="1" dirty="0" smtClean="0">
              <a:solidFill>
                <a:schemeClr val="tx1"/>
              </a:solidFill>
            </a:endParaRPr>
          </a:p>
        </p:txBody>
      </p:sp>
      <p:pic>
        <p:nvPicPr>
          <p:cNvPr id="7"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clrChange>
              <a:clrFrom>
                <a:srgbClr val="000000"/>
              </a:clrFrom>
              <a:clrTo>
                <a:srgbClr val="000000">
                  <a:alpha val="0"/>
                </a:srgbClr>
              </a:clrTo>
            </a:clrChange>
          </a:blip>
          <a:srcRect/>
          <a:stretch>
            <a:fillRect/>
          </a:stretch>
        </p:blipFill>
        <p:spPr bwMode="auto">
          <a:xfrm>
            <a:off x="755576" y="1700808"/>
            <a:ext cx="1872208" cy="136990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364088" y="5445224"/>
            <a:ext cx="3456186" cy="1150938"/>
          </a:xfrm>
        </p:spPr>
        <p:txBody>
          <a:bodyPr/>
          <a:lstStyle/>
          <a:p>
            <a:pPr algn="l"/>
            <a:r>
              <a:rPr lang="nl-NL" sz="2800" b="1" dirty="0" smtClean="0">
                <a:solidFill>
                  <a:schemeClr val="accent2"/>
                </a:solidFill>
              </a:rPr>
              <a:t>Les 4 De Bijbel en ik</a:t>
            </a:r>
            <a:r>
              <a:rPr lang="nl-NL" sz="2000" b="1" dirty="0" smtClean="0"/>
              <a:t> </a:t>
            </a:r>
            <a:endParaRPr lang="nl-NL" sz="2800" b="1" dirty="0" smtClean="0"/>
          </a:p>
        </p:txBody>
      </p:sp>
      <p:sp>
        <p:nvSpPr>
          <p:cNvPr id="3" name="Ondertitel 2"/>
          <p:cNvSpPr>
            <a:spLocks noGrp="1"/>
          </p:cNvSpPr>
          <p:nvPr>
            <p:ph type="subTitle" idx="1"/>
          </p:nvPr>
        </p:nvSpPr>
        <p:spPr>
          <a:xfrm>
            <a:off x="3923928" y="1772816"/>
            <a:ext cx="4279900" cy="1143000"/>
          </a:xfrm>
        </p:spPr>
        <p:txBody>
          <a:bodyPr/>
          <a:lstStyle/>
          <a:p>
            <a:pPr algn="l"/>
            <a:r>
              <a:rPr lang="nl-NL" sz="4000" b="1" dirty="0" smtClean="0">
                <a:solidFill>
                  <a:schemeClr val="tx1"/>
                </a:solidFill>
              </a:rPr>
              <a:t>Doorzetten!</a:t>
            </a:r>
            <a:endParaRPr lang="nl-NL" sz="4000" b="1" dirty="0" smtClean="0">
              <a:solidFill>
                <a:schemeClr val="tx1"/>
              </a:solidFill>
            </a:endParaRPr>
          </a:p>
        </p:txBody>
      </p:sp>
      <p:pic>
        <p:nvPicPr>
          <p:cNvPr id="7"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clrChange>
              <a:clrFrom>
                <a:srgbClr val="000000"/>
              </a:clrFrom>
              <a:clrTo>
                <a:srgbClr val="000000">
                  <a:alpha val="0"/>
                </a:srgbClr>
              </a:clrTo>
            </a:clrChange>
          </a:blip>
          <a:srcRect/>
          <a:stretch>
            <a:fillRect/>
          </a:stretch>
        </p:blipFill>
        <p:spPr bwMode="auto">
          <a:xfrm>
            <a:off x="755576" y="1700808"/>
            <a:ext cx="1872208" cy="136990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364088" y="5445224"/>
            <a:ext cx="3456186" cy="1150938"/>
          </a:xfrm>
        </p:spPr>
        <p:txBody>
          <a:bodyPr/>
          <a:lstStyle/>
          <a:p>
            <a:pPr algn="l"/>
            <a:r>
              <a:rPr lang="nl-NL" sz="2800" b="1" dirty="0" smtClean="0">
                <a:solidFill>
                  <a:schemeClr val="accent2"/>
                </a:solidFill>
              </a:rPr>
              <a:t>Les 4 De Bijbel en ik</a:t>
            </a:r>
            <a:r>
              <a:rPr lang="nl-NL" sz="2000" b="1" dirty="0" smtClean="0"/>
              <a:t> </a:t>
            </a:r>
            <a:endParaRPr lang="nl-NL" sz="2800" b="1" dirty="0" smtClean="0"/>
          </a:p>
        </p:txBody>
      </p:sp>
      <p:sp>
        <p:nvSpPr>
          <p:cNvPr id="3" name="Ondertitel 2"/>
          <p:cNvSpPr>
            <a:spLocks noGrp="1"/>
          </p:cNvSpPr>
          <p:nvPr>
            <p:ph type="subTitle" idx="1"/>
          </p:nvPr>
        </p:nvSpPr>
        <p:spPr>
          <a:xfrm>
            <a:off x="3923928" y="1772816"/>
            <a:ext cx="4279900" cy="1143000"/>
          </a:xfrm>
        </p:spPr>
        <p:txBody>
          <a:bodyPr/>
          <a:lstStyle/>
          <a:p>
            <a:pPr algn="l"/>
            <a:r>
              <a:rPr lang="nl-NL" sz="4000" b="1" dirty="0" smtClean="0">
                <a:solidFill>
                  <a:schemeClr val="tx1"/>
                </a:solidFill>
              </a:rPr>
              <a:t>Bijbelstudie</a:t>
            </a:r>
            <a:endParaRPr lang="nl-NL" sz="4000" b="1" dirty="0" smtClean="0">
              <a:solidFill>
                <a:schemeClr val="tx1"/>
              </a:solidFill>
            </a:endParaRPr>
          </a:p>
        </p:txBody>
      </p:sp>
      <p:pic>
        <p:nvPicPr>
          <p:cNvPr id="7"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clrChange>
              <a:clrFrom>
                <a:srgbClr val="000000"/>
              </a:clrFrom>
              <a:clrTo>
                <a:srgbClr val="000000">
                  <a:alpha val="0"/>
                </a:srgbClr>
              </a:clrTo>
            </a:clrChange>
          </a:blip>
          <a:srcRect/>
          <a:stretch>
            <a:fillRect/>
          </a:stretch>
        </p:blipFill>
        <p:spPr bwMode="auto">
          <a:xfrm>
            <a:off x="755576" y="1700808"/>
            <a:ext cx="1872208" cy="136990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TotalTime>
  <Words>577</Words>
  <Application>Microsoft Office PowerPoint</Application>
  <PresentationFormat>Diavoorstelling (4:3)</PresentationFormat>
  <Paragraphs>49</Paragraphs>
  <Slides>10</Slides>
  <Notes>10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Calibri</vt:lpstr>
      <vt:lpstr>Arial</vt:lpstr>
      <vt:lpstr>Consolas</vt:lpstr>
      <vt:lpstr>Office-thema</vt:lpstr>
      <vt:lpstr>Les 4 De Bijbel en ik </vt:lpstr>
      <vt:lpstr>Les 4 De Bijbel en ik </vt:lpstr>
      <vt:lpstr>Les 4 De Bijbel en ik </vt:lpstr>
      <vt:lpstr>Les 4 De Bijbel en ik </vt:lpstr>
      <vt:lpstr>Les 4 De Bijbel en ik </vt:lpstr>
      <vt:lpstr>Les 4 De Bijbel en ik </vt:lpstr>
      <vt:lpstr>Les 4 De Bijbel en ik </vt:lpstr>
      <vt:lpstr>Les 4 De Bijbel en ik </vt:lpstr>
      <vt:lpstr>Les 4 De Bijbel en ik </vt:lpstr>
      <vt:lpstr>Les 4 De Bijbel en ik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20</cp:revision>
  <dcterms:created xsi:type="dcterms:W3CDTF">2011-08-15T13:01:05Z</dcterms:created>
  <dcterms:modified xsi:type="dcterms:W3CDTF">2013-11-18T16:34:47Z</dcterms:modified>
</cp:coreProperties>
</file>