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6" r:id="rId3"/>
    <p:sldId id="267" r:id="rId4"/>
    <p:sldId id="259" r:id="rId5"/>
    <p:sldId id="260" r:id="rId6"/>
    <p:sldId id="261" r:id="rId7"/>
    <p:sldId id="262" r:id="rId8"/>
    <p:sldId id="268" r:id="rId9"/>
    <p:sldId id="263" r:id="rId10"/>
    <p:sldId id="264" r:id="rId11"/>
    <p:sldId id="269" r:id="rId12"/>
    <p:sldId id="270"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B450E05-C77E-4F9B-A43A-CBA5A80EFD61}" type="datetimeFigureOut">
              <a:rPr lang="nl-NL"/>
              <a:pPr>
                <a:defRPr/>
              </a:pPr>
              <a:t>18-11-2013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A4024F9-A98D-4506-9BB1-B91661F95381}"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B17BAB-7469-4F46-8805-92808C0786C2}"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30DDCC-C566-4912-BB85-11BF6B52FD2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331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331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D900E4-F1BB-45B7-9055-96D4277DA504}"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433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434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E1181-D970-479C-A2E1-03EE47DAE528}"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10863D-2B53-4376-82C9-9C41FF042CC0}"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548A4D-EAA8-4866-9D72-B52835F24254}"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638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F9CBEC-7F2C-420F-937E-C794626D87EE}"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49147117-831C-44BD-A32D-1B4FA98B2A21}"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5C9A481D-6A5A-4AB6-B410-A76A527AC93D}"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0CAE016D-6A19-485E-A816-76069186D745}"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A2DF60FE-32F9-42D3-AE26-3B49DD181AE8}"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C607E641-731B-4127-820A-462EB91A32D9}"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AD66CCBD-4DB1-45FF-A14C-B0D8BC09919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04B4FFE6-AC35-4A47-A047-A4120C472A87}"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872DA43A-20AD-4239-802B-88468B9ED3C6}"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83A82514-2DD8-4ED1-B4FF-4AB33A42E46C}" type="datetime1">
              <a:rPr lang="nl-NL"/>
              <a:pPr>
                <a:defRPr/>
              </a:pPr>
              <a:t>18-11-2013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E82B6BD2-DAF4-47CC-985C-683B8EB82D39}"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971E191B-9D2C-40AF-8E4F-110D412D67A5}"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FBD4D11D-B315-4764-B653-63B8CDE6590F}"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C32760E9-C01E-410C-9D67-46DF2CAD73AC}" type="datetime1">
              <a:rPr lang="nl-NL"/>
              <a:pPr>
                <a:defRPr/>
              </a:pPr>
              <a:t>18-11-2013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040F3004-D7B9-46C8-9C8F-DF49256335F3}"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0EBE316A-B35D-4370-A114-D651F24B445C}" type="datetime1">
              <a:rPr lang="nl-NL"/>
              <a:pPr>
                <a:defRPr/>
              </a:pPr>
              <a:t>18-11-2013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9F884BBD-A94E-41EB-8B8C-69D364EDA57B}"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14ACDFBA-3826-4254-8322-3BE7B15EEFDF}" type="datetime1">
              <a:rPr lang="nl-NL"/>
              <a:pPr>
                <a:defRPr/>
              </a:pPr>
              <a:t>18-11-2013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9EDB515E-334B-4B5D-9BD9-A86FF3F833B4}"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A23475FD-ADB7-4952-8FE2-1FB1CA4D9E4F}"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CA90C42A-8929-41A9-980F-D9927AD8FEBB}"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7D034B52-63B7-41ED-BB23-9D8B0B6CA42B}" type="datetime1">
              <a:rPr lang="nl-NL"/>
              <a:pPr>
                <a:defRPr/>
              </a:pPr>
              <a:t>18-11-2013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12FB7CD6-7809-4C79-A85F-11BC05B55A3F}"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8A38B96-D406-4822-93B3-1FD1FEA9FA9E}" type="datetime1">
              <a:rPr lang="nl-NL"/>
              <a:pPr>
                <a:defRPr/>
              </a:pPr>
              <a:t>18-11-2013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186A1C9-01CE-4F5C-B46A-4837849FF2EF}"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Imac%20HD:Users:theresiakoelewijn:WERK:2011:2011*052%20B&amp;S.PPFollowUp:SerielogoBerichtvGodwit.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3347864" y="1628800"/>
            <a:ext cx="5256584" cy="4320480"/>
          </a:xfrm>
        </p:spPr>
        <p:txBody>
          <a:bodyPr>
            <a:normAutofit/>
          </a:bodyPr>
          <a:lstStyle/>
          <a:p>
            <a:pPr algn="l">
              <a:lnSpc>
                <a:spcPct val="80000"/>
              </a:lnSpc>
            </a:pPr>
            <a:r>
              <a:rPr lang="nl-NL" sz="2400" b="1" dirty="0" smtClean="0">
                <a:solidFill>
                  <a:schemeClr val="tx1"/>
                </a:solidFill>
              </a:rPr>
              <a:t>Wat doe ik hier vandaag?</a:t>
            </a:r>
          </a:p>
          <a:p>
            <a:pPr algn="l">
              <a:lnSpc>
                <a:spcPct val="80000"/>
              </a:lnSpc>
            </a:pPr>
            <a:endParaRPr lang="nl-NL" sz="2400" b="1" dirty="0" smtClean="0">
              <a:solidFill>
                <a:schemeClr val="tx1"/>
              </a:solidFill>
            </a:endParaRPr>
          </a:p>
          <a:p>
            <a:pPr algn="l">
              <a:lnSpc>
                <a:spcPct val="80000"/>
              </a:lnSpc>
              <a:buFont typeface="Arial" pitchFamily="34" charset="0"/>
              <a:buChar char="•"/>
            </a:pPr>
            <a:r>
              <a:rPr lang="nl-NL" sz="2400" dirty="0" smtClean="0">
                <a:solidFill>
                  <a:schemeClr val="tx1"/>
                </a:solidFill>
              </a:rPr>
              <a:t>Ik maak kennis met een paar schrijvers van de Bijbel</a:t>
            </a:r>
          </a:p>
          <a:p>
            <a:pPr algn="l">
              <a:lnSpc>
                <a:spcPct val="80000"/>
              </a:lnSpc>
              <a:buFont typeface="Arial" pitchFamily="34" charset="0"/>
              <a:buChar char="•"/>
            </a:pPr>
            <a:endParaRPr lang="nl-NL" sz="2400" dirty="0" smtClean="0">
              <a:solidFill>
                <a:schemeClr val="tx1"/>
              </a:solidFill>
            </a:endParaRPr>
          </a:p>
          <a:p>
            <a:pPr algn="l">
              <a:lnSpc>
                <a:spcPct val="80000"/>
              </a:lnSpc>
              <a:buFont typeface="Arial" pitchFamily="34" charset="0"/>
              <a:buChar char="•"/>
            </a:pPr>
            <a:r>
              <a:rPr lang="nl-NL" sz="2400" dirty="0" smtClean="0">
                <a:solidFill>
                  <a:schemeClr val="tx1"/>
                </a:solidFill>
              </a:rPr>
              <a:t>Ik ontdek wat het betekent dat de heilige Geest de schrijvers geïnspireerd heeft. </a:t>
            </a:r>
          </a:p>
          <a:p>
            <a:pPr algn="l">
              <a:lnSpc>
                <a:spcPct val="80000"/>
              </a:lnSpc>
              <a:buFont typeface="Arial" pitchFamily="34" charset="0"/>
              <a:buChar char="•"/>
            </a:pPr>
            <a:endParaRPr lang="nl-NL" sz="2400" dirty="0" smtClean="0">
              <a:solidFill>
                <a:schemeClr val="tx1"/>
              </a:solidFill>
            </a:endParaRPr>
          </a:p>
          <a:p>
            <a:pPr algn="l">
              <a:lnSpc>
                <a:spcPct val="80000"/>
              </a:lnSpc>
              <a:buFont typeface="Arial" pitchFamily="34" charset="0"/>
              <a:buChar char="•"/>
            </a:pPr>
            <a:r>
              <a:rPr lang="nl-NL" sz="2400" dirty="0" smtClean="0">
                <a:solidFill>
                  <a:schemeClr val="tx1"/>
                </a:solidFill>
              </a:rPr>
              <a:t>Ik denk erover na of de Bijbel waar is. </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Ondertitel 2"/>
          <p:cNvSpPr>
            <a:spLocks noGrp="1"/>
          </p:cNvSpPr>
          <p:nvPr>
            <p:ph type="subTitle" idx="1"/>
          </p:nvPr>
        </p:nvSpPr>
        <p:spPr>
          <a:xfrm>
            <a:off x="250825" y="332656"/>
            <a:ext cx="8642350" cy="4086944"/>
          </a:xfrm>
        </p:spPr>
        <p:txBody>
          <a:bodyPr/>
          <a:lstStyle/>
          <a:p>
            <a:pPr algn="l"/>
            <a:r>
              <a:rPr lang="nl-NL" sz="2000" b="1" dirty="0" smtClean="0">
                <a:solidFill>
                  <a:schemeClr val="tx1"/>
                </a:solidFill>
              </a:rPr>
              <a:t>2 </a:t>
            </a:r>
            <a:r>
              <a:rPr lang="nl-NL" sz="2000" b="1" dirty="0" err="1" smtClean="0">
                <a:solidFill>
                  <a:schemeClr val="tx1"/>
                </a:solidFill>
              </a:rPr>
              <a:t>Samuël</a:t>
            </a:r>
            <a:r>
              <a:rPr lang="nl-NL" sz="2000" b="1" dirty="0" smtClean="0">
                <a:solidFill>
                  <a:schemeClr val="tx1"/>
                </a:solidFill>
              </a:rPr>
              <a:t> 23:1-3</a:t>
            </a:r>
          </a:p>
          <a:p>
            <a:pPr algn="l"/>
            <a:r>
              <a:rPr lang="nl-NL" sz="2000" dirty="0" smtClean="0">
                <a:solidFill>
                  <a:schemeClr val="tx1"/>
                </a:solidFill>
              </a:rPr>
              <a:t>De geest van de HEER sprak in mij, zijn woorden zijn op mijn tong.  De God van Israël heeft gesproken, de rots van Israël heeft over mij gezegd: “Wie rechtvaardig heerst over de mensen, heerst in diep ontzag voor God. </a:t>
            </a:r>
          </a:p>
          <a:p>
            <a:pPr algn="l"/>
            <a:r>
              <a:rPr lang="nl-NL" sz="2000" b="1" dirty="0" smtClean="0">
                <a:solidFill>
                  <a:schemeClr val="tx1"/>
                </a:solidFill>
              </a:rPr>
              <a:t>Psalm 18:31</a:t>
            </a:r>
          </a:p>
          <a:p>
            <a:pPr algn="l"/>
            <a:r>
              <a:rPr lang="nl-NL" sz="2000" dirty="0" smtClean="0">
                <a:solidFill>
                  <a:schemeClr val="tx1"/>
                </a:solidFill>
              </a:rPr>
              <a:t>Gods weg is volmaakt, het woord van de HEER is zuiver, een schild is hij voor allen die bij hem schuilen. </a:t>
            </a:r>
            <a:endParaRPr lang="nl-NL" sz="2000" b="1" dirty="0" smtClean="0">
              <a:solidFill>
                <a:schemeClr val="tx1"/>
              </a:solidFill>
            </a:endParaRPr>
          </a:p>
          <a:p>
            <a:pPr algn="l"/>
            <a:r>
              <a:rPr lang="nl-NL" sz="2000" b="1" dirty="0" smtClean="0">
                <a:solidFill>
                  <a:schemeClr val="tx1"/>
                </a:solidFill>
              </a:rPr>
              <a:t>1 Tessalonicenzen 2:13</a:t>
            </a:r>
          </a:p>
          <a:p>
            <a:pPr algn="l"/>
            <a:r>
              <a:rPr lang="nl-NL" sz="2000" dirty="0" smtClean="0">
                <a:solidFill>
                  <a:schemeClr val="tx1"/>
                </a:solidFill>
              </a:rPr>
              <a:t>Wij danken God dan ook onophoudelijk dat u zijn woord, dat u van ons ontvangen hebt, niet hebt aangenomen als een boodschap van mensen, maar als wat het werkelijk is: als het woord van God dat ook werkzaam is in u, die gelooft.</a:t>
            </a:r>
            <a:endParaRPr lang="nl-NL" sz="2000" b="1" dirty="0" smtClean="0">
              <a:solidFill>
                <a:schemeClr val="tx1"/>
              </a:solidFill>
            </a:endParaRPr>
          </a:p>
          <a:p>
            <a:pPr algn="l"/>
            <a:r>
              <a:rPr lang="nl-NL" sz="2000" b="1" dirty="0" smtClean="0">
                <a:solidFill>
                  <a:schemeClr val="tx1"/>
                </a:solidFill>
              </a:rPr>
              <a:t>2 Timoteüs 3:16</a:t>
            </a:r>
          </a:p>
          <a:p>
            <a:pPr algn="l"/>
            <a:r>
              <a:rPr lang="nl-NL" sz="2000" dirty="0" smtClean="0">
                <a:solidFill>
                  <a:schemeClr val="tx1"/>
                </a:solidFill>
              </a:rPr>
              <a:t>Elke schrifttekst is door God geïnspireerd en kan gebruikt worden om onderricht te geven, om dwalingen en fouten te weerleggen, en om op te voeden tot een deugdzaam leven.</a:t>
            </a:r>
          </a:p>
          <a:p>
            <a:pPr algn="l"/>
            <a:endParaRPr lang="nl-NL" sz="2000" b="1" dirty="0" smtClean="0">
              <a:solidFill>
                <a:schemeClr val="tx1"/>
              </a:solidFill>
            </a:endParaRPr>
          </a:p>
          <a:p>
            <a:pPr algn="l"/>
            <a:endParaRPr lang="nl-NL" sz="2000" b="1" dirty="0" smtClean="0">
              <a:solidFill>
                <a:schemeClr val="tx1"/>
              </a:solidFill>
            </a:endParaRPr>
          </a:p>
        </p:txBody>
      </p:sp>
      <p:pic>
        <p:nvPicPr>
          <p:cNvPr id="8196"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83733"/>
            <a:ext cx="3563888" cy="1374267"/>
          </a:xfrm>
          <a:prstGeom prst="rect">
            <a:avLst/>
          </a:prstGeom>
          <a:noFill/>
          <a:ln w="9525">
            <a:noFill/>
            <a:miter lim="800000"/>
            <a:headEnd/>
            <a:tailEnd/>
          </a:ln>
        </p:spPr>
      </p:pic>
      <p:sp>
        <p:nvSpPr>
          <p:cNvPr id="8198" name="Titel 1"/>
          <p:cNvSpPr>
            <a:spLocks/>
          </p:cNvSpPr>
          <p:nvPr/>
        </p:nvSpPr>
        <p:spPr bwMode="auto">
          <a:xfrm>
            <a:off x="5076056" y="188640"/>
            <a:ext cx="3744416" cy="504056"/>
          </a:xfrm>
          <a:prstGeom prst="rect">
            <a:avLst/>
          </a:prstGeom>
          <a:noFill/>
          <a:ln w="9525">
            <a:noFill/>
            <a:miter lim="800000"/>
            <a:headEnd/>
            <a:tailEnd/>
          </a:ln>
        </p:spPr>
        <p:txBody>
          <a:bodyPr anchor="ctr"/>
          <a:lstStyle/>
          <a:p>
            <a:r>
              <a:rPr lang="nl-NL" sz="2800" b="1" dirty="0">
                <a:solidFill>
                  <a:schemeClr val="accent2"/>
                </a:solidFill>
                <a:latin typeface="Calibri" pitchFamily="34" charset="0"/>
              </a:rPr>
              <a:t>Les 3 De Bijbelschrijvers</a:t>
            </a: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4648200" y="2348880"/>
            <a:ext cx="3956248" cy="1461120"/>
          </a:xfrm>
        </p:spPr>
        <p:txBody>
          <a:bodyPr>
            <a:normAutofit/>
          </a:bodyPr>
          <a:lstStyle/>
          <a:p>
            <a:pPr algn="l">
              <a:lnSpc>
                <a:spcPct val="80000"/>
              </a:lnSpc>
            </a:pPr>
            <a:r>
              <a:rPr lang="nl-NL" sz="4000" b="1" dirty="0" smtClean="0">
                <a:solidFill>
                  <a:schemeClr val="tx1"/>
                </a:solidFill>
              </a:rPr>
              <a:t>De waarheid?</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4648200" y="2348880"/>
            <a:ext cx="3956248" cy="1461120"/>
          </a:xfrm>
        </p:spPr>
        <p:txBody>
          <a:bodyPr>
            <a:normAutofit/>
          </a:bodyPr>
          <a:lstStyle/>
          <a:p>
            <a:pPr algn="l">
              <a:lnSpc>
                <a:spcPct val="80000"/>
              </a:lnSpc>
            </a:pPr>
            <a:r>
              <a:rPr lang="nl-NL" sz="4000" b="1" dirty="0" smtClean="0">
                <a:solidFill>
                  <a:schemeClr val="tx1"/>
                </a:solidFill>
              </a:rPr>
              <a:t>Bijbelvertalingen</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4648200" y="2348880"/>
            <a:ext cx="3956248" cy="1461120"/>
          </a:xfrm>
        </p:spPr>
        <p:txBody>
          <a:bodyPr>
            <a:normAutofit/>
          </a:bodyPr>
          <a:lstStyle/>
          <a:p>
            <a:pPr algn="l">
              <a:lnSpc>
                <a:spcPct val="80000"/>
              </a:lnSpc>
            </a:pPr>
            <a:r>
              <a:rPr lang="nl-NL" sz="4000" b="1" dirty="0" smtClean="0">
                <a:solidFill>
                  <a:schemeClr val="tx1"/>
                </a:solidFill>
              </a:rPr>
              <a:t>Hoe </a:t>
            </a:r>
            <a:r>
              <a:rPr lang="nl-NL" sz="4000" b="1" dirty="0" err="1" smtClean="0">
                <a:solidFill>
                  <a:schemeClr val="tx1"/>
                </a:solidFill>
              </a:rPr>
              <a:t>komt-ie</a:t>
            </a:r>
            <a:r>
              <a:rPr lang="nl-NL" sz="4000" b="1" dirty="0" smtClean="0">
                <a:solidFill>
                  <a:schemeClr val="tx1"/>
                </a:solidFill>
              </a:rPr>
              <a:t> erbij?</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4648200" y="2348880"/>
            <a:ext cx="3956248" cy="1461120"/>
          </a:xfrm>
        </p:spPr>
        <p:txBody>
          <a:bodyPr>
            <a:normAutofit/>
          </a:bodyPr>
          <a:lstStyle/>
          <a:p>
            <a:pPr algn="l">
              <a:lnSpc>
                <a:spcPct val="80000"/>
              </a:lnSpc>
            </a:pPr>
            <a:r>
              <a:rPr lang="nl-NL" sz="4000" b="1" dirty="0" smtClean="0">
                <a:solidFill>
                  <a:schemeClr val="tx1"/>
                </a:solidFill>
              </a:rPr>
              <a:t>Rare schrijvers</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Ondertitel 2"/>
          <p:cNvSpPr>
            <a:spLocks noGrp="1"/>
          </p:cNvSpPr>
          <p:nvPr>
            <p:ph type="subTitle" idx="1"/>
          </p:nvPr>
        </p:nvSpPr>
        <p:spPr>
          <a:xfrm>
            <a:off x="457200" y="1676400"/>
            <a:ext cx="4281488" cy="2054225"/>
          </a:xfrm>
        </p:spPr>
        <p:txBody>
          <a:bodyPr/>
          <a:lstStyle/>
          <a:p>
            <a:pPr algn="l"/>
            <a:r>
              <a:rPr lang="nl-NL" sz="2000" b="1" smtClean="0">
                <a:solidFill>
                  <a:schemeClr val="tx1"/>
                </a:solidFill>
              </a:rPr>
              <a:t>Matteüs 4:18</a:t>
            </a:r>
          </a:p>
          <a:p>
            <a:pPr algn="l"/>
            <a:r>
              <a:rPr lang="nl-NL" sz="2000" smtClean="0">
                <a:solidFill>
                  <a:schemeClr val="tx1"/>
                </a:solidFill>
              </a:rPr>
              <a:t>Toen hij langs het meer liep, zag hij twee broers, Simon, die Petrus genoemd wordt, en zijn broer Andreas. Ze wierpen hun net uit in het meer, het waren vissers. </a:t>
            </a:r>
            <a:endParaRPr lang="nl-NL" sz="2000" b="1" smtClean="0">
              <a:solidFill>
                <a:schemeClr val="tx1"/>
              </a:solidFill>
            </a:endParaRPr>
          </a:p>
        </p:txBody>
      </p:sp>
      <p:pic>
        <p:nvPicPr>
          <p:cNvPr id="3077"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3079" name="Titel 1"/>
          <p:cNvSpPr>
            <a:spLocks/>
          </p:cNvSpPr>
          <p:nvPr/>
        </p:nvSpPr>
        <p:spPr bwMode="auto">
          <a:xfrm>
            <a:off x="381000" y="457200"/>
            <a:ext cx="4032250" cy="609600"/>
          </a:xfrm>
          <a:prstGeom prst="rect">
            <a:avLst/>
          </a:prstGeom>
          <a:noFill/>
          <a:ln w="9525">
            <a:noFill/>
            <a:miter lim="800000"/>
            <a:headEnd/>
            <a:tailEnd/>
          </a:ln>
        </p:spPr>
        <p:txBody>
          <a:bodyPr anchor="ctr"/>
          <a:lstStyle/>
          <a:p>
            <a:r>
              <a:rPr lang="nl-NL" sz="2800" b="1">
                <a:solidFill>
                  <a:schemeClr val="accent2"/>
                </a:solidFill>
                <a:latin typeface="Calibri" pitchFamily="34" charset="0"/>
              </a:rPr>
              <a:t>Les 3 De Bijbelschrijvers</a:t>
            </a:r>
          </a:p>
        </p:txBody>
      </p:sp>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444208" y="2780928"/>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3400" y="990600"/>
            <a:ext cx="8359775" cy="4681538"/>
          </a:xfrm>
        </p:spPr>
        <p:txBody>
          <a:bodyPr>
            <a:normAutofit/>
          </a:bodyPr>
          <a:lstStyle/>
          <a:p>
            <a:pPr algn="l">
              <a:lnSpc>
                <a:spcPct val="80000"/>
              </a:lnSpc>
            </a:pPr>
            <a:r>
              <a:rPr lang="nl-NL" sz="2000" b="1" smtClean="0">
                <a:solidFill>
                  <a:schemeClr val="tx1"/>
                </a:solidFill>
              </a:rPr>
              <a:t>Matteüs 14:28-30</a:t>
            </a:r>
          </a:p>
          <a:p>
            <a:pPr algn="l">
              <a:lnSpc>
                <a:spcPct val="80000"/>
              </a:lnSpc>
            </a:pPr>
            <a:r>
              <a:rPr lang="nl-NL" sz="2000" smtClean="0">
                <a:solidFill>
                  <a:schemeClr val="tx1"/>
                </a:solidFill>
              </a:rPr>
              <a:t>Petrus antwoordde: ‘Heer, als u het bent, zeg me dan dat ik over het water naar u toe moet komen.’ Hij zei: ‘Kom!’ Petrus stapte uit de boot en liep over het water naar Jezus toe. Maar toen hij voelde hoe sterk de wind was, werd hij bang. Hij begon te zinken en schreeuwde het uit: ‘Heer, red me!’</a:t>
            </a:r>
          </a:p>
          <a:p>
            <a:pPr algn="l">
              <a:lnSpc>
                <a:spcPct val="80000"/>
              </a:lnSpc>
            </a:pPr>
            <a:endParaRPr lang="nl-NL" sz="2000" smtClean="0">
              <a:solidFill>
                <a:schemeClr val="tx1"/>
              </a:solidFill>
            </a:endParaRPr>
          </a:p>
          <a:p>
            <a:pPr algn="l">
              <a:lnSpc>
                <a:spcPct val="80000"/>
              </a:lnSpc>
            </a:pPr>
            <a:r>
              <a:rPr lang="nl-NL" sz="2000" b="1" smtClean="0">
                <a:solidFill>
                  <a:schemeClr val="tx1"/>
                </a:solidFill>
              </a:rPr>
              <a:t>Matteüs 26:73,74 </a:t>
            </a:r>
          </a:p>
          <a:p>
            <a:pPr algn="l">
              <a:lnSpc>
                <a:spcPct val="80000"/>
              </a:lnSpc>
            </a:pPr>
            <a:r>
              <a:rPr lang="nl-NL" sz="2000" smtClean="0">
                <a:solidFill>
                  <a:schemeClr val="tx1"/>
                </a:solidFill>
              </a:rPr>
              <a:t>Even later kwamen de omstanders naar Petrus toe, ze zeiden: ‘Jij bent wel degelijk een van hen, trouwens, je accent verraadt je.’  Daarop begon hij te vloeken en hij bezwoer hun: ‘Ik ken die man niet!’ En meteen kraaide er een haan. </a:t>
            </a:r>
          </a:p>
          <a:p>
            <a:pPr algn="l">
              <a:lnSpc>
                <a:spcPct val="80000"/>
              </a:lnSpc>
            </a:pPr>
            <a:endParaRPr lang="nl-NL" sz="2000" smtClean="0">
              <a:solidFill>
                <a:schemeClr val="tx1"/>
              </a:solidFill>
            </a:endParaRPr>
          </a:p>
          <a:p>
            <a:pPr algn="l">
              <a:lnSpc>
                <a:spcPct val="80000"/>
              </a:lnSpc>
            </a:pPr>
            <a:r>
              <a:rPr lang="nl-NL" sz="2000" b="1" smtClean="0">
                <a:solidFill>
                  <a:schemeClr val="tx1"/>
                </a:solidFill>
              </a:rPr>
              <a:t>Johannes 18:10</a:t>
            </a:r>
          </a:p>
          <a:p>
            <a:pPr algn="l">
              <a:lnSpc>
                <a:spcPct val="80000"/>
              </a:lnSpc>
            </a:pPr>
            <a:r>
              <a:rPr lang="nl-NL" sz="2000" smtClean="0">
                <a:solidFill>
                  <a:schemeClr val="tx1"/>
                </a:solidFill>
              </a:rPr>
              <a:t>Daarop trok Simon Petrus het zwaard dat hij bij zich had, haalde uit naar de slaaf van de hogepriester en sloeg hem zijn rechteroor af; Malchus heette die slaaf.</a:t>
            </a:r>
            <a:r>
              <a:rPr lang="nl-NL" sz="1600" smtClean="0">
                <a:solidFill>
                  <a:schemeClr val="tx1"/>
                </a:solidFill>
              </a:rPr>
              <a:t> </a:t>
            </a:r>
            <a:endParaRPr lang="nl-NL" sz="1700" b="1" smtClean="0">
              <a:solidFill>
                <a:schemeClr val="tx1"/>
              </a:solidFill>
            </a:endParaRPr>
          </a:p>
          <a:p>
            <a:pPr algn="l">
              <a:lnSpc>
                <a:spcPct val="80000"/>
              </a:lnSpc>
            </a:pPr>
            <a:endParaRPr lang="nl-NL" sz="1100" b="1" smtClean="0">
              <a:solidFill>
                <a:schemeClr val="tx1"/>
              </a:solidFill>
            </a:endParaRPr>
          </a:p>
        </p:txBody>
      </p:sp>
      <p:pic>
        <p:nvPicPr>
          <p:cNvPr id="4101"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507038"/>
            <a:ext cx="3505200" cy="1350962"/>
          </a:xfrm>
          <a:prstGeom prst="rect">
            <a:avLst/>
          </a:prstGeom>
          <a:noFill/>
          <a:ln w="9525">
            <a:noFill/>
            <a:miter lim="800000"/>
            <a:headEnd/>
            <a:tailEnd/>
          </a:ln>
        </p:spPr>
      </p:pic>
      <p:sp>
        <p:nvSpPr>
          <p:cNvPr id="4103" name="Titel 1"/>
          <p:cNvSpPr>
            <a:spLocks/>
          </p:cNvSpPr>
          <p:nvPr/>
        </p:nvSpPr>
        <p:spPr bwMode="auto">
          <a:xfrm>
            <a:off x="533400" y="228600"/>
            <a:ext cx="4032250" cy="609600"/>
          </a:xfrm>
          <a:prstGeom prst="rect">
            <a:avLst/>
          </a:prstGeom>
          <a:noFill/>
          <a:ln w="9525">
            <a:noFill/>
            <a:miter lim="800000"/>
            <a:headEnd/>
            <a:tailEnd/>
          </a:ln>
        </p:spPr>
        <p:txBody>
          <a:bodyPr anchor="ctr"/>
          <a:lstStyle/>
          <a:p>
            <a:r>
              <a:rPr lang="nl-NL" sz="2800" b="1">
                <a:solidFill>
                  <a:schemeClr val="accent2"/>
                </a:solidFill>
                <a:latin typeface="Calibri" pitchFamily="34" charset="0"/>
              </a:rPr>
              <a:t>Les 3 De Bijbelschrijvers</a:t>
            </a: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Ondertitel 2"/>
          <p:cNvSpPr>
            <a:spLocks noGrp="1"/>
          </p:cNvSpPr>
          <p:nvPr>
            <p:ph type="subTitle" idx="1"/>
          </p:nvPr>
        </p:nvSpPr>
        <p:spPr>
          <a:xfrm>
            <a:off x="457200" y="1600200"/>
            <a:ext cx="4897438" cy="2089150"/>
          </a:xfrm>
        </p:spPr>
        <p:txBody>
          <a:bodyPr/>
          <a:lstStyle/>
          <a:p>
            <a:pPr algn="l"/>
            <a:r>
              <a:rPr lang="nl-NL" sz="2000" b="1" smtClean="0">
                <a:solidFill>
                  <a:schemeClr val="tx1"/>
                </a:solidFill>
              </a:rPr>
              <a:t>Matteüs 9:9</a:t>
            </a:r>
          </a:p>
          <a:p>
            <a:pPr algn="l"/>
            <a:r>
              <a:rPr lang="nl-NL" sz="2000" smtClean="0">
                <a:solidFill>
                  <a:schemeClr val="tx1"/>
                </a:solidFill>
              </a:rPr>
              <a:t>Toen Jezus van daar verderging, zag hij bij het tolhuis een man zitten die Matteüs heette, en hij zei tegen hem: ‘Volg mij.’ Hij stond op en volgde hem.</a:t>
            </a:r>
          </a:p>
          <a:p>
            <a:pPr algn="l"/>
            <a:endParaRPr lang="nl-NL" sz="2000" b="1" smtClean="0">
              <a:solidFill>
                <a:schemeClr val="tx1"/>
              </a:solidFill>
            </a:endParaRPr>
          </a:p>
        </p:txBody>
      </p:sp>
      <p:pic>
        <p:nvPicPr>
          <p:cNvPr id="5125"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5127" name="Titel 1"/>
          <p:cNvSpPr>
            <a:spLocks/>
          </p:cNvSpPr>
          <p:nvPr/>
        </p:nvSpPr>
        <p:spPr bwMode="auto">
          <a:xfrm>
            <a:off x="381000" y="457200"/>
            <a:ext cx="4032250" cy="609600"/>
          </a:xfrm>
          <a:prstGeom prst="rect">
            <a:avLst/>
          </a:prstGeom>
          <a:noFill/>
          <a:ln w="9525">
            <a:noFill/>
            <a:miter lim="800000"/>
            <a:headEnd/>
            <a:tailEnd/>
          </a:ln>
        </p:spPr>
        <p:txBody>
          <a:bodyPr anchor="ctr"/>
          <a:lstStyle/>
          <a:p>
            <a:r>
              <a:rPr lang="nl-NL" sz="2800" b="1">
                <a:solidFill>
                  <a:schemeClr val="accent2"/>
                </a:solidFill>
                <a:latin typeface="Calibri" pitchFamily="34" charset="0"/>
              </a:rPr>
              <a:t>Les 3 De Bijbelschrijvers</a:t>
            </a:r>
          </a:p>
        </p:txBody>
      </p:sp>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444208" y="2636912"/>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Ondertitel 2"/>
          <p:cNvSpPr>
            <a:spLocks noGrp="1"/>
          </p:cNvSpPr>
          <p:nvPr>
            <p:ph type="subTitle" idx="1"/>
          </p:nvPr>
        </p:nvSpPr>
        <p:spPr>
          <a:xfrm>
            <a:off x="381000" y="1268413"/>
            <a:ext cx="8583613" cy="2846387"/>
          </a:xfrm>
        </p:spPr>
        <p:txBody>
          <a:bodyPr/>
          <a:lstStyle/>
          <a:p>
            <a:pPr algn="l"/>
            <a:r>
              <a:rPr lang="nl-NL" sz="2000" b="1" dirty="0" smtClean="0">
                <a:solidFill>
                  <a:schemeClr val="tx1"/>
                </a:solidFill>
              </a:rPr>
              <a:t>Handelingen 18:3</a:t>
            </a:r>
          </a:p>
          <a:p>
            <a:pPr algn="l"/>
            <a:r>
              <a:rPr lang="nl-NL" sz="2000" dirty="0" smtClean="0">
                <a:solidFill>
                  <a:schemeClr val="tx1"/>
                </a:solidFill>
              </a:rPr>
              <a:t>Paulus bracht hun een bezoek, en omdat ze hetzelfde ambacht </a:t>
            </a:r>
            <a:endParaRPr lang="nl-NL" sz="2000" dirty="0" smtClean="0">
              <a:solidFill>
                <a:schemeClr val="tx1"/>
              </a:solidFill>
            </a:endParaRPr>
          </a:p>
          <a:p>
            <a:pPr algn="l"/>
            <a:r>
              <a:rPr lang="nl-NL" sz="2000" dirty="0" smtClean="0">
                <a:solidFill>
                  <a:schemeClr val="tx1"/>
                </a:solidFill>
              </a:rPr>
              <a:t>uitoefenden </a:t>
            </a:r>
            <a:r>
              <a:rPr lang="nl-NL" sz="2000" dirty="0" smtClean="0">
                <a:solidFill>
                  <a:schemeClr val="tx1"/>
                </a:solidFill>
              </a:rPr>
              <a:t>als hij – ze waren leerbewerker van beroep – trok </a:t>
            </a:r>
            <a:endParaRPr lang="nl-NL" sz="2000" dirty="0" smtClean="0">
              <a:solidFill>
                <a:schemeClr val="tx1"/>
              </a:solidFill>
            </a:endParaRPr>
          </a:p>
          <a:p>
            <a:pPr algn="l"/>
            <a:r>
              <a:rPr lang="nl-NL" sz="2000" dirty="0" smtClean="0">
                <a:solidFill>
                  <a:schemeClr val="tx1"/>
                </a:solidFill>
              </a:rPr>
              <a:t>hij </a:t>
            </a:r>
            <a:r>
              <a:rPr lang="nl-NL" sz="2000" dirty="0" smtClean="0">
                <a:solidFill>
                  <a:schemeClr val="tx1"/>
                </a:solidFill>
              </a:rPr>
              <a:t>bij hen in en ging bij hen werken. </a:t>
            </a:r>
          </a:p>
          <a:p>
            <a:pPr algn="l"/>
            <a:endParaRPr lang="nl-NL" sz="2000" b="1" dirty="0" smtClean="0">
              <a:solidFill>
                <a:schemeClr val="tx1"/>
              </a:solidFill>
            </a:endParaRPr>
          </a:p>
          <a:p>
            <a:pPr algn="l"/>
            <a:r>
              <a:rPr lang="nl-NL" sz="2000" b="1" dirty="0" smtClean="0">
                <a:solidFill>
                  <a:schemeClr val="tx1"/>
                </a:solidFill>
              </a:rPr>
              <a:t>Handelingen 9:1-2</a:t>
            </a:r>
          </a:p>
          <a:p>
            <a:pPr algn="l"/>
            <a:r>
              <a:rPr lang="nl-NL" sz="2000" dirty="0" smtClean="0">
                <a:solidFill>
                  <a:schemeClr val="tx1"/>
                </a:solidFill>
              </a:rPr>
              <a:t>Intussen bedreigde </a:t>
            </a:r>
            <a:r>
              <a:rPr lang="nl-NL" sz="2000" dirty="0" err="1" smtClean="0">
                <a:solidFill>
                  <a:schemeClr val="tx1"/>
                </a:solidFill>
              </a:rPr>
              <a:t>Saulus</a:t>
            </a:r>
            <a:r>
              <a:rPr lang="nl-NL" sz="2000" dirty="0" smtClean="0">
                <a:solidFill>
                  <a:schemeClr val="tx1"/>
                </a:solidFill>
              </a:rPr>
              <a:t> de leerlingen van de Heer nog steeds met de dood. Hij ging naar de hogepriester met het verzoek hem aanbevelingsbrieven mee te geven voor de synagogen in </a:t>
            </a:r>
            <a:r>
              <a:rPr lang="nl-NL" sz="2000" dirty="0" err="1" smtClean="0">
                <a:solidFill>
                  <a:schemeClr val="tx1"/>
                </a:solidFill>
              </a:rPr>
              <a:t>Damascus</a:t>
            </a:r>
            <a:r>
              <a:rPr lang="nl-NL" sz="2000" dirty="0" smtClean="0">
                <a:solidFill>
                  <a:schemeClr val="tx1"/>
                </a:solidFill>
              </a:rPr>
              <a:t>, opdat hij de aanhangers van de Weg die hij daar zou aantreffen, mannen zowel als vrouwen, gevangen kon nemen en kon meevoeren naar Jeruzalem. </a:t>
            </a:r>
            <a:endParaRPr lang="nl-NL" sz="2000" b="1" dirty="0" smtClean="0">
              <a:solidFill>
                <a:schemeClr val="tx1"/>
              </a:solidFill>
            </a:endParaRPr>
          </a:p>
        </p:txBody>
      </p:sp>
      <p:pic>
        <p:nvPicPr>
          <p:cNvPr id="614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4450"/>
            <a:ext cx="4495800" cy="1733550"/>
          </a:xfrm>
          <a:prstGeom prst="rect">
            <a:avLst/>
          </a:prstGeom>
          <a:noFill/>
          <a:ln w="9525">
            <a:noFill/>
            <a:miter lim="800000"/>
            <a:headEnd/>
            <a:tailEnd/>
          </a:ln>
        </p:spPr>
      </p:pic>
      <p:sp>
        <p:nvSpPr>
          <p:cNvPr id="6151" name="Titel 1"/>
          <p:cNvSpPr>
            <a:spLocks/>
          </p:cNvSpPr>
          <p:nvPr/>
        </p:nvSpPr>
        <p:spPr bwMode="auto">
          <a:xfrm>
            <a:off x="381000" y="457200"/>
            <a:ext cx="4032250" cy="609600"/>
          </a:xfrm>
          <a:prstGeom prst="rect">
            <a:avLst/>
          </a:prstGeom>
          <a:noFill/>
          <a:ln w="9525">
            <a:noFill/>
            <a:miter lim="800000"/>
            <a:headEnd/>
            <a:tailEnd/>
          </a:ln>
        </p:spPr>
        <p:txBody>
          <a:bodyPr anchor="ctr"/>
          <a:lstStyle/>
          <a:p>
            <a:r>
              <a:rPr lang="nl-NL" sz="2800" b="1">
                <a:solidFill>
                  <a:schemeClr val="accent2"/>
                </a:solidFill>
                <a:latin typeface="Calibri" pitchFamily="34" charset="0"/>
              </a:rPr>
              <a:t>Les 3 De Bijbelschrijvers</a:t>
            </a:r>
          </a:p>
        </p:txBody>
      </p:sp>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164288" y="332656"/>
            <a:ext cx="1657447" cy="2952328"/>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81000" y="457200"/>
            <a:ext cx="4032250" cy="609600"/>
          </a:xfrm>
        </p:spPr>
        <p:txBody>
          <a:bodyPr/>
          <a:lstStyle/>
          <a:p>
            <a:pPr algn="l"/>
            <a:r>
              <a:rPr lang="nl-NL" sz="2800" b="1" smtClean="0">
                <a:solidFill>
                  <a:schemeClr val="accent2"/>
                </a:solidFill>
              </a:rPr>
              <a:t>Les 3 De Bijbelschrijvers</a:t>
            </a:r>
          </a:p>
        </p:txBody>
      </p:sp>
      <p:sp>
        <p:nvSpPr>
          <p:cNvPr id="3" name="Ondertitel 2"/>
          <p:cNvSpPr>
            <a:spLocks noGrp="1"/>
          </p:cNvSpPr>
          <p:nvPr>
            <p:ph type="subTitle" idx="1"/>
          </p:nvPr>
        </p:nvSpPr>
        <p:spPr>
          <a:xfrm>
            <a:off x="4648200" y="2348880"/>
            <a:ext cx="3956248" cy="1461120"/>
          </a:xfrm>
        </p:spPr>
        <p:txBody>
          <a:bodyPr>
            <a:normAutofit/>
          </a:bodyPr>
          <a:lstStyle/>
          <a:p>
            <a:pPr algn="l">
              <a:lnSpc>
                <a:spcPct val="80000"/>
              </a:lnSpc>
            </a:pPr>
            <a:r>
              <a:rPr lang="nl-NL" sz="4000" b="1" dirty="0" smtClean="0">
                <a:solidFill>
                  <a:schemeClr val="tx1"/>
                </a:solidFill>
              </a:rPr>
              <a:t>Geen woord </a:t>
            </a:r>
          </a:p>
          <a:p>
            <a:pPr algn="l">
              <a:lnSpc>
                <a:spcPct val="80000"/>
              </a:lnSpc>
            </a:pPr>
            <a:r>
              <a:rPr lang="nl-NL" sz="4000" b="1" dirty="0" smtClean="0">
                <a:solidFill>
                  <a:schemeClr val="tx1"/>
                </a:solidFill>
              </a:rPr>
              <a:t>te veel</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1196751"/>
            <a:ext cx="2016224" cy="3591399"/>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Ondertitel 2"/>
          <p:cNvSpPr>
            <a:spLocks noGrp="1"/>
          </p:cNvSpPr>
          <p:nvPr>
            <p:ph type="subTitle" idx="1"/>
          </p:nvPr>
        </p:nvSpPr>
        <p:spPr>
          <a:xfrm>
            <a:off x="304800" y="990600"/>
            <a:ext cx="8640763" cy="4958680"/>
          </a:xfrm>
        </p:spPr>
        <p:txBody>
          <a:bodyPr/>
          <a:lstStyle/>
          <a:p>
            <a:pPr algn="l"/>
            <a:r>
              <a:rPr lang="nl-NL" sz="2000" b="1" dirty="0" smtClean="0">
                <a:solidFill>
                  <a:schemeClr val="tx1"/>
                </a:solidFill>
              </a:rPr>
              <a:t>2 Petrus 1:15-21 </a:t>
            </a:r>
            <a:r>
              <a:rPr lang="nl-NL" sz="2000" dirty="0" smtClean="0">
                <a:solidFill>
                  <a:schemeClr val="tx1"/>
                </a:solidFill>
              </a:rPr>
              <a:t>(eenvoudige weergave)</a:t>
            </a:r>
            <a:endParaRPr lang="nl-NL" sz="2000" b="1" dirty="0" smtClean="0">
              <a:solidFill>
                <a:schemeClr val="tx1"/>
              </a:solidFill>
            </a:endParaRPr>
          </a:p>
          <a:p>
            <a:pPr algn="l"/>
            <a:r>
              <a:rPr lang="nl-NL" sz="2000" dirty="0" smtClean="0">
                <a:solidFill>
                  <a:schemeClr val="tx1"/>
                </a:solidFill>
              </a:rPr>
              <a:t>Ik, Petrus, doe heel erg mijn best voor jullie, zodat jullie ook nadat ik ben gestorven, je steeds kunnen herinneren wie ik ben en hoe ik voor de </a:t>
            </a:r>
            <a:r>
              <a:rPr lang="nl-NL" sz="2000" dirty="0" err="1" smtClean="0">
                <a:solidFill>
                  <a:schemeClr val="tx1"/>
                </a:solidFill>
              </a:rPr>
              <a:t>Here</a:t>
            </a:r>
            <a:r>
              <a:rPr lang="nl-NL" sz="2000" dirty="0" smtClean="0">
                <a:solidFill>
                  <a:schemeClr val="tx1"/>
                </a:solidFill>
              </a:rPr>
              <a:t> heb geleefd. Toen wij over de machtige komst van de </a:t>
            </a:r>
            <a:r>
              <a:rPr lang="nl-NL" sz="2000" dirty="0" err="1" smtClean="0">
                <a:solidFill>
                  <a:schemeClr val="tx1"/>
                </a:solidFill>
              </a:rPr>
              <a:t>Here</a:t>
            </a:r>
            <a:r>
              <a:rPr lang="nl-NL" sz="2000" dirty="0" smtClean="0">
                <a:solidFill>
                  <a:schemeClr val="tx1"/>
                </a:solidFill>
              </a:rPr>
              <a:t> Jezus vertelden, verzonnen wij dat niet zelf. Nee! Wij hebben de </a:t>
            </a:r>
            <a:r>
              <a:rPr lang="nl-NL" sz="2000" dirty="0" err="1" smtClean="0">
                <a:solidFill>
                  <a:schemeClr val="tx1"/>
                </a:solidFill>
              </a:rPr>
              <a:t>Here</a:t>
            </a:r>
            <a:r>
              <a:rPr lang="nl-NL" sz="2000" dirty="0" smtClean="0">
                <a:solidFill>
                  <a:schemeClr val="tx1"/>
                </a:solidFill>
              </a:rPr>
              <a:t> Jezus en zijn macht zelf gezien. Toen de </a:t>
            </a:r>
            <a:r>
              <a:rPr lang="nl-NL" sz="2000" dirty="0" err="1" smtClean="0">
                <a:solidFill>
                  <a:schemeClr val="tx1"/>
                </a:solidFill>
              </a:rPr>
              <a:t>Here</a:t>
            </a:r>
            <a:r>
              <a:rPr lang="nl-NL" sz="2000" dirty="0" smtClean="0">
                <a:solidFill>
                  <a:schemeClr val="tx1"/>
                </a:solidFill>
              </a:rPr>
              <a:t> Jezus werd gedoopt, kreeg Jezus van zijn Vader, God dus, eer en Gods kracht en </a:t>
            </a:r>
            <a:r>
              <a:rPr lang="nl-NL" sz="2000" dirty="0" err="1" smtClean="0">
                <a:solidFill>
                  <a:schemeClr val="tx1"/>
                </a:solidFill>
              </a:rPr>
              <a:t>koninklijke</a:t>
            </a:r>
            <a:r>
              <a:rPr lang="nl-NL" sz="2000" dirty="0" smtClean="0">
                <a:solidFill>
                  <a:schemeClr val="tx1"/>
                </a:solidFill>
              </a:rPr>
              <a:t> macht. God zei toen: ‘Dit is mijn lieve zoon, Ik ben heel blij met Hem!’ Die stem hebben wij met onze eigen oren gehoord toen wij op de heilige berg waren. Wij geloven daardoor nog veel meer wat de profeten al lang geleden hebben verteld. Je doet er goed aan om je aandacht daarop te blijven richten. Net als een lamp in het donker. Blijf dat doen zodat je veel dingen zult begrijpen die anders te moeilijk zouden zijn. Onthoud goed dat je niks wat in de Bijbel staat, op je eigen manier uitlegt. Mensen die een profetie doorgaven, bedachten die woorden namelijk niet zelf. Het was altijd de heilige Geest die hen de woorden ingaf.</a:t>
            </a:r>
          </a:p>
        </p:txBody>
      </p:sp>
      <p:pic>
        <p:nvPicPr>
          <p:cNvPr id="7172"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770563"/>
            <a:ext cx="2819400" cy="1087437"/>
          </a:xfrm>
          <a:prstGeom prst="rect">
            <a:avLst/>
          </a:prstGeom>
          <a:noFill/>
          <a:ln w="9525">
            <a:noFill/>
            <a:miter lim="800000"/>
            <a:headEnd/>
            <a:tailEnd/>
          </a:ln>
        </p:spPr>
      </p:pic>
      <p:sp>
        <p:nvSpPr>
          <p:cNvPr id="7174" name="Titel 1"/>
          <p:cNvSpPr>
            <a:spLocks/>
          </p:cNvSpPr>
          <p:nvPr/>
        </p:nvSpPr>
        <p:spPr bwMode="auto">
          <a:xfrm>
            <a:off x="304800" y="304800"/>
            <a:ext cx="4032250" cy="609600"/>
          </a:xfrm>
          <a:prstGeom prst="rect">
            <a:avLst/>
          </a:prstGeom>
          <a:noFill/>
          <a:ln w="9525">
            <a:noFill/>
            <a:miter lim="800000"/>
            <a:headEnd/>
            <a:tailEnd/>
          </a:ln>
        </p:spPr>
        <p:txBody>
          <a:bodyPr anchor="ctr"/>
          <a:lstStyle/>
          <a:p>
            <a:r>
              <a:rPr lang="nl-NL" sz="2800" b="1">
                <a:solidFill>
                  <a:schemeClr val="accent2"/>
                </a:solidFill>
                <a:latin typeface="Calibri" pitchFamily="34" charset="0"/>
              </a:rPr>
              <a:t>Les 3 De Bijbelschrijvers</a:t>
            </a:r>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TotalTime>
  <Words>840</Words>
  <Application>Microsoft Office PowerPoint</Application>
  <PresentationFormat>Diavoorstelling (4:3)</PresentationFormat>
  <Paragraphs>66</Paragraphs>
  <Slides>12</Slides>
  <Notes>12</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Office-thema</vt:lpstr>
      <vt:lpstr>Les 3 De Bijbelschrijvers</vt:lpstr>
      <vt:lpstr>Les 3 De Bijbelschrijvers</vt:lpstr>
      <vt:lpstr>Les 3 De Bijbelschrijvers</vt:lpstr>
      <vt:lpstr>Dia 4</vt:lpstr>
      <vt:lpstr>Dia 5</vt:lpstr>
      <vt:lpstr>Dia 6</vt:lpstr>
      <vt:lpstr>Dia 7</vt:lpstr>
      <vt:lpstr>Les 3 De Bijbelschrijvers</vt:lpstr>
      <vt:lpstr>Dia 9</vt:lpstr>
      <vt:lpstr>Dia 10</vt:lpstr>
      <vt:lpstr>Les 3 De Bijbelschrijvers</vt:lpstr>
      <vt:lpstr>Les 3 De Bijbelschrijvers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25</cp:revision>
  <dcterms:created xsi:type="dcterms:W3CDTF">2011-08-15T13:01:05Z</dcterms:created>
  <dcterms:modified xsi:type="dcterms:W3CDTF">2013-11-18T16:39:18Z</dcterms:modified>
</cp:coreProperties>
</file>