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B1E0"/>
    <a:srgbClr val="E42E2E"/>
    <a:srgbClr val="FBABC9"/>
    <a:srgbClr val="C72F50"/>
    <a:srgbClr val="F985B1"/>
    <a:srgbClr val="E9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C563A79-ABFC-476E-A036-5338063DF0A4}" type="datetimeFigureOut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E26775E-0CFB-4AB8-9291-B8396EA780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819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5A544-8489-41EB-929F-105ADCFC1EE3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FEFDE-6ECD-4573-9D2E-226101FD5FEA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E1D86-2A0F-4C4D-96B4-3E5A1E7024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20900-A3A5-4B72-9E25-B4D3D6629B5E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EF7E3-646C-46D0-B4D0-4D455F3258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517A4-10BC-4EB7-AE98-46F2DA4324B1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1AFBB-C7B0-4966-9E73-45DEC7963E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7461F-2E74-4C92-BD52-842EC296C27E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A530C-745B-430A-8BF0-7A10F1CE451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8A324-1615-45E7-880A-0666EFBA94B7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218D4-AF76-47A9-9012-A45484DFAF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4A8FD-A549-4F30-87A4-F83240607591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EF2F5-84BC-4E5F-8B00-7157BA3AAC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B127D-3BBD-46AA-B2E6-E09D0C95123B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E4219-5BFB-44BE-A754-8E2E09B2B6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90D9-10CD-4FD1-9E00-7C1A233B2B5B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759D0-39B9-4CD4-9139-07FFB6B6E7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4507D-0FA7-4C42-A44F-26C990CB2884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BCC9E-B954-4286-ACD5-842B39B085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05E5B-6BE5-4D79-B48A-66ED662AE424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C32C2-C6E6-468A-AC04-7E6A49FCE3A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53FC7-20FF-46C4-B14F-28DE2F25CFF2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4B55-87B0-4081-9196-7F6676FD6E3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9999">
              <a:schemeClr val="accent6">
                <a:lumMod val="40000"/>
                <a:lumOff val="60000"/>
              </a:schemeClr>
            </a:gs>
            <a:gs pos="70000">
              <a:schemeClr val="accent6">
                <a:lumMod val="75000"/>
                <a:alpha val="64000"/>
              </a:schemeClr>
            </a:gs>
            <a:gs pos="100000">
              <a:schemeClr val="accent6">
                <a:lumMod val="75000"/>
                <a:alpha val="51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BDD8D3-32EF-42D7-91CB-F40177AC1E3D}" type="datetime1">
              <a:rPr lang="nl-NL"/>
              <a:pPr>
                <a:defRPr/>
              </a:pPr>
              <a:t>2-12-2013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D3016C-A3F3-4DA9-9023-A65CEEF4DD1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843808" y="620688"/>
            <a:ext cx="5904656" cy="4321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Wat doe ik hier vandaag?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Ik kom erachter dat de Geest veel dingen doet. Alleen door Hem kan ik geloven in Jezus.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Ik weet wat ‘vrucht van de Geest’ betekent. Het allerbelangrijkste van de vrucht van geloof is liefde. </a:t>
            </a:r>
            <a:endParaRPr lang="nl-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08912" cy="432048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Galaten 5: 22 en 23</a:t>
            </a:r>
            <a:endParaRPr lang="nl-NL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Maar 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de vrucht van de Geest is liefde, vreugde en </a:t>
            </a:r>
            <a:endParaRPr lang="nl-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vrede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, geduld, vriendelijkheid en goedheid, geloof, zachtmoedigheid en zelfbeheersing. Er is geen wet die daar iets tegen heeft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l" fontAlgn="auto">
              <a:spcAft>
                <a:spcPts val="0"/>
              </a:spcAft>
              <a:defRPr/>
            </a:pPr>
            <a:endParaRPr lang="nl-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1 Korintiërs 13: 13</a:t>
            </a:r>
            <a:endParaRPr lang="nl-NL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Ons resten geloof, hoop en liefde, deze drie, maar de grootste daarvan is de liefde.</a:t>
            </a:r>
            <a:endParaRPr lang="nl-NL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77025" y="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03575" y="2564904"/>
            <a:ext cx="5329238" cy="2376984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4000" b="1" dirty="0" smtClean="0">
                <a:solidFill>
                  <a:schemeClr val="accent2">
                    <a:lumMod val="50000"/>
                  </a:schemeClr>
                </a:solidFill>
              </a:rPr>
              <a:t>Zijn werk</a:t>
            </a:r>
            <a:endParaRPr lang="nl-NL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71800" y="1772816"/>
            <a:ext cx="6048672" cy="28803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nl-NL" b="1" dirty="0" smtClean="0">
                <a:solidFill>
                  <a:schemeClr val="accent2">
                    <a:lumMod val="50000"/>
                  </a:schemeClr>
                </a:solidFill>
              </a:rPr>
              <a:t>1 Tessalonicenzen </a:t>
            </a:r>
            <a:r>
              <a:rPr lang="nl-NL" b="1" dirty="0" smtClean="0">
                <a:solidFill>
                  <a:schemeClr val="accent2">
                    <a:lumMod val="50000"/>
                  </a:schemeClr>
                </a:solidFill>
              </a:rPr>
              <a:t>5:21-22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Onderzoek alles, behoud het goede en vermijd elk kwaad,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in welke vorm het zich ook voordoet.</a:t>
            </a:r>
            <a:endParaRPr lang="nl-NL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24936" cy="4680520"/>
          </a:xfrm>
        </p:spPr>
        <p:txBody>
          <a:bodyPr rtlCol="0">
            <a:normAutofit fontScale="70000" lnSpcReduction="2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nl-NL" sz="3100" b="1" dirty="0" smtClean="0">
                <a:solidFill>
                  <a:schemeClr val="accent2">
                    <a:lumMod val="50000"/>
                  </a:schemeClr>
                </a:solidFill>
              </a:rPr>
              <a:t>Handelingen 1:8 </a:t>
            </a:r>
            <a:endParaRPr lang="nl-NL" sz="31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Maar 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wanneer de heilige Geest over jullie komt, </a:t>
            </a:r>
            <a:endParaRPr lang="nl-NL" sz="31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zullen 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jullie kracht ontvangen en van mij 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getuigen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in 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Jeruzalem, in heel </a:t>
            </a:r>
            <a:r>
              <a:rPr lang="nl-NL" sz="3100" dirty="0" err="1" smtClean="0">
                <a:solidFill>
                  <a:schemeClr val="accent2">
                    <a:lumMod val="50000"/>
                  </a:schemeClr>
                </a:solidFill>
              </a:rPr>
              <a:t>Judea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 en </a:t>
            </a:r>
            <a:r>
              <a:rPr lang="nl-NL" sz="3100" dirty="0" err="1" smtClean="0">
                <a:solidFill>
                  <a:schemeClr val="accent2">
                    <a:lumMod val="50000"/>
                  </a:schemeClr>
                </a:solidFill>
              </a:rPr>
              <a:t>Samaria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, tot aan de uiteinden van de aarde.</a:t>
            </a:r>
          </a:p>
          <a:p>
            <a:pPr algn="l" fontAlgn="auto">
              <a:spcAft>
                <a:spcPts val="0"/>
              </a:spcAft>
              <a:defRPr/>
            </a:pPr>
            <a:endParaRPr lang="nl-NL" sz="31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3100" b="1" dirty="0" smtClean="0">
                <a:solidFill>
                  <a:schemeClr val="accent2">
                    <a:lumMod val="50000"/>
                  </a:schemeClr>
                </a:solidFill>
              </a:rPr>
              <a:t>Handelingen 4:31 </a:t>
            </a:r>
            <a:endParaRPr lang="nl-NL" sz="31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Toen 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ze hun gebed beëindigd hadden, begon de plaats waar ze bijeen waren te beven, en allen werden vervuld van de heilige Geest en spraken vrijmoedig over de boodschap van God. </a:t>
            </a:r>
          </a:p>
          <a:p>
            <a:pPr algn="l" fontAlgn="auto">
              <a:spcAft>
                <a:spcPts val="0"/>
              </a:spcAft>
              <a:defRPr/>
            </a:pPr>
            <a:endParaRPr lang="nl-NL" sz="31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3100" b="1" dirty="0" smtClean="0">
                <a:solidFill>
                  <a:schemeClr val="accent2">
                    <a:lumMod val="50000"/>
                  </a:schemeClr>
                </a:solidFill>
              </a:rPr>
              <a:t>Romeinen 8:14 </a:t>
            </a:r>
            <a:endParaRPr lang="nl-NL" sz="31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Allen 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die door de Geest van God worden geleid, zijn kinderen van God. </a:t>
            </a:r>
          </a:p>
          <a:p>
            <a:pPr algn="l" fontAlgn="auto">
              <a:spcAft>
                <a:spcPts val="0"/>
              </a:spcAft>
              <a:defRPr/>
            </a:pPr>
            <a:endParaRPr lang="nl-NL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76256" y="0"/>
            <a:ext cx="2267744" cy="1698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424936" cy="4536504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Romeinen 8:26 </a:t>
            </a:r>
            <a:endParaRPr lang="nl-NL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Geest helpt ons in onze zwakheid; wij 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weten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immers 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niet wat we in ons gebed tegen God moeten zeggen, maar de Geest zelf pleit voor ons met woordloze zuchten. </a:t>
            </a:r>
          </a:p>
          <a:p>
            <a:pPr algn="l" fontAlgn="auto">
              <a:spcAft>
                <a:spcPts val="0"/>
              </a:spcAft>
              <a:defRPr/>
            </a:pPr>
            <a:endParaRPr lang="nl-NL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b="1" dirty="0" err="1" smtClean="0">
                <a:solidFill>
                  <a:schemeClr val="accent2">
                    <a:lumMod val="50000"/>
                  </a:schemeClr>
                </a:solidFill>
              </a:rPr>
              <a:t>Kolossenzen</a:t>
            </a:r>
            <a:r>
              <a:rPr lang="nl-NL" sz="2400" b="1" dirty="0" smtClean="0">
                <a:solidFill>
                  <a:schemeClr val="accent2">
                    <a:lumMod val="50000"/>
                  </a:schemeClr>
                </a:solidFill>
              </a:rPr>
              <a:t> 1:9 </a:t>
            </a:r>
            <a:endParaRPr lang="nl-NL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Daarom </a:t>
            </a:r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bidden wij onophoudelijk voor u, vanaf de dag dat we dat gehoord hebben. We vragen dat u Gods wil ten volle mag leren kennen door de wijsheid en het inzicht die zijn Geest u schenkt.</a:t>
            </a:r>
            <a:r>
              <a:rPr lang="nl-NL" sz="31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nl-NL" sz="31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nl-NL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76256" y="0"/>
            <a:ext cx="2267744" cy="1698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03575" y="2564904"/>
            <a:ext cx="5329238" cy="2376984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4000" b="1" dirty="0" smtClean="0">
                <a:solidFill>
                  <a:schemeClr val="accent2">
                    <a:lumMod val="50000"/>
                  </a:schemeClr>
                </a:solidFill>
              </a:rPr>
              <a:t>Geloof</a:t>
            </a:r>
            <a:endParaRPr lang="nl-NL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03575" y="2564904"/>
            <a:ext cx="5329238" cy="2376984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4000" b="1" dirty="0" smtClean="0">
                <a:solidFill>
                  <a:schemeClr val="accent2">
                    <a:lumMod val="50000"/>
                  </a:schemeClr>
                </a:solidFill>
              </a:rPr>
              <a:t>Vrucht</a:t>
            </a:r>
            <a:endParaRPr lang="nl-NL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267744" y="2132856"/>
            <a:ext cx="6265069" cy="280903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 smtClean="0">
                <a:solidFill>
                  <a:schemeClr val="accent2">
                    <a:lumMod val="50000"/>
                  </a:schemeClr>
                </a:solidFill>
              </a:rPr>
              <a:t>Lucas 6: 43</a:t>
            </a:r>
            <a:endParaRPr lang="nl-NL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50000"/>
                  </a:schemeClr>
                </a:solidFill>
              </a:rPr>
              <a:t>Een goede boom brengt geen slechte vruchten voort, </a:t>
            </a:r>
            <a:endParaRPr lang="nl-NL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50000"/>
                  </a:schemeClr>
                </a:solidFill>
              </a:rPr>
              <a:t>en </a:t>
            </a:r>
            <a:r>
              <a:rPr lang="nl-NL" sz="2800" dirty="0" smtClean="0">
                <a:solidFill>
                  <a:schemeClr val="accent2">
                    <a:lumMod val="50000"/>
                  </a:schemeClr>
                </a:solidFill>
              </a:rPr>
              <a:t>evenmin brengt een slechte boom goede vruchten voort.</a:t>
            </a:r>
            <a:endParaRPr lang="nl-NL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23928" y="5733256"/>
            <a:ext cx="5040313" cy="936625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Les 20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</a:rPr>
              <a:t>doet de heilige Geest?</a:t>
            </a:r>
            <a:endParaRPr lang="nl-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267744" y="2132856"/>
            <a:ext cx="6265069" cy="280903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 smtClean="0">
                <a:solidFill>
                  <a:schemeClr val="accent2">
                    <a:lumMod val="50000"/>
                  </a:schemeClr>
                </a:solidFill>
              </a:rPr>
              <a:t>Johannes 15: 5</a:t>
            </a:r>
            <a:endParaRPr lang="nl-NL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2800" dirty="0" smtClean="0">
                <a:solidFill>
                  <a:schemeClr val="accent2">
                    <a:lumMod val="50000"/>
                  </a:schemeClr>
                </a:solidFill>
              </a:rPr>
              <a:t>Ik </a:t>
            </a:r>
            <a:r>
              <a:rPr lang="nl-NL" sz="2800" dirty="0" smtClean="0">
                <a:solidFill>
                  <a:schemeClr val="accent2">
                    <a:lumMod val="50000"/>
                  </a:schemeClr>
                </a:solidFill>
              </a:rPr>
              <a:t>ben de wijnstok en jullie zijn de ranken. Als iemand in mij blijft en ik in hem, zal hij veel vrucht dragen. Maar zonder mij kun je niets doen.</a:t>
            </a:r>
            <a:endParaRPr lang="nl-NL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3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Sinaasapp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393</Words>
  <Application>Microsoft Office PowerPoint</Application>
  <PresentationFormat>Diavoorstelling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Office-thema</vt:lpstr>
      <vt:lpstr>Les 20  Wat doet de heilige Geest?</vt:lpstr>
      <vt:lpstr>Les 20  Wat doet de heilige Geest?</vt:lpstr>
      <vt:lpstr>Les 20  Wat doet de heilige Geest?</vt:lpstr>
      <vt:lpstr>Les 20  Wat doet de heilige Geest?</vt:lpstr>
      <vt:lpstr>Les 20  Wat doet de heilige Geest?</vt:lpstr>
      <vt:lpstr>Les 20  Wat doet de heilige Geest?</vt:lpstr>
      <vt:lpstr>Les 20  Wat doet de heilige Geest?</vt:lpstr>
      <vt:lpstr>Les 20  Wat doet de heilige Geest?</vt:lpstr>
      <vt:lpstr>Les 20  Wat doet de heilige Geest?</vt:lpstr>
      <vt:lpstr>Les 20  Wat doet de heilige Geest?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52</cp:revision>
  <dcterms:created xsi:type="dcterms:W3CDTF">2011-08-15T13:01:05Z</dcterms:created>
  <dcterms:modified xsi:type="dcterms:W3CDTF">2013-12-02T12:49:11Z</dcterms:modified>
</cp:coreProperties>
</file>