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B29DEA8-8C2F-4766-932D-1F3B56C66A63}" type="datetimeFigureOut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1B75C4-DBA3-4782-8A7B-FB2A93B722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1391CB-7BE5-4AB0-B64F-EE529A1C445C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1391CB-7BE5-4AB0-B64F-EE529A1C445C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1391CB-7BE5-4AB0-B64F-EE529A1C445C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1391CB-7BE5-4AB0-B64F-EE529A1C445C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6AF12-B992-4951-84C4-A4078E1515A0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7EF24-2281-4F9D-9D30-25FDCBB1F2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D0D6-70CE-49D3-B0E0-626A382F64C8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BFDE3-F168-4D35-817D-3E147E41F5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7DB51-FB9C-42D6-8467-3907893A78EA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2A74B-420D-430F-B80D-2A285066CAB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A555-170B-4973-997E-98D57EAED02D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47EAA-18D3-4758-A0FF-91D3F6ED4C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9FADC-0474-4E91-AA70-9D2EDABCF57E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662E-D574-4E7B-8C45-7A0D0509001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78899-C106-4AE7-929F-257038115663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345F2-4B01-4631-B371-827BADFD5FE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C63DB-A7AE-48F4-9477-3B2DD9AAAB04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8F15C-878D-4BE2-9F5C-762221A3B2C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B167-9332-42B7-8ECA-E5BF49182CF7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5A52F-7735-4C8F-B073-7CDB7910B4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D479C-D3E7-4C7E-8AE1-7B541968C39B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DD7CD-DAF2-412C-976F-EFB8470F7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B033-56D8-4187-89CD-297F3CA4038F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F8F2-9C25-47A1-9948-CD999E3DC3A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6391D-E4C6-4A4B-A881-B308D4070027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B514-1CE1-4D77-B8F8-B58CB5BF3A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3118C1-3B0D-4B00-8E56-F5EE70DCA1E3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0AFA31-47A5-4291-A1D6-AA2F5380CE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292080" y="5805264"/>
            <a:ext cx="3528392" cy="792088"/>
          </a:xfrm>
        </p:spPr>
        <p:txBody>
          <a:bodyPr/>
          <a:lstStyle/>
          <a:p>
            <a:pPr algn="l"/>
            <a:r>
              <a:rPr lang="nl-NL" sz="2800" b="1" dirty="0" smtClean="0"/>
              <a:t>Les 2 De Bijbelbieb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7920880" cy="403244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nl-NL" sz="2400" b="1" dirty="0" smtClean="0">
                <a:solidFill>
                  <a:schemeClr val="tx1"/>
                </a:solidFill>
              </a:rPr>
              <a:t>Wat doe ik hier vandaag?</a:t>
            </a:r>
          </a:p>
          <a:p>
            <a:pPr algn="l">
              <a:lnSpc>
                <a:spcPct val="80000"/>
              </a:lnSpc>
            </a:pPr>
            <a:endParaRPr lang="nl-NL" sz="24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Ik leer hoe de Bijbel is ingedeeld.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Ik ontdek hoe de Bijbel is ontstaan en waarom hij zo belangrijk is. 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We praten over allerlei weetjes rondom de Bijbel. </a:t>
            </a:r>
          </a:p>
        </p:txBody>
      </p:sp>
      <p:pic>
        <p:nvPicPr>
          <p:cNvPr id="9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4149080"/>
            <a:ext cx="25336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076056" y="5877272"/>
            <a:ext cx="3744416" cy="648072"/>
          </a:xfrm>
        </p:spPr>
        <p:txBody>
          <a:bodyPr/>
          <a:lstStyle/>
          <a:p>
            <a:pPr algn="l"/>
            <a:r>
              <a:rPr lang="nl-NL" sz="2800" b="1" dirty="0" smtClean="0"/>
              <a:t>Les 2 De Bijbelbieb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2590800"/>
            <a:ext cx="7245424" cy="12954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Google, boeken en kranten</a:t>
            </a:r>
          </a:p>
        </p:txBody>
      </p:sp>
      <p:pic>
        <p:nvPicPr>
          <p:cNvPr id="9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4149080"/>
            <a:ext cx="25336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076056" y="5877272"/>
            <a:ext cx="3744416" cy="648072"/>
          </a:xfrm>
        </p:spPr>
        <p:txBody>
          <a:bodyPr/>
          <a:lstStyle/>
          <a:p>
            <a:pPr algn="l"/>
            <a:r>
              <a:rPr lang="nl-NL" sz="2800" b="1" dirty="0" smtClean="0"/>
              <a:t>Les 2 De Bijbelbieb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2590800"/>
            <a:ext cx="7245424" cy="12954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Info over de Bijbel</a:t>
            </a:r>
            <a:endParaRPr lang="nl-NL" sz="4000" b="1" dirty="0" smtClean="0">
              <a:solidFill>
                <a:schemeClr val="tx1"/>
              </a:solidFill>
            </a:endParaRPr>
          </a:p>
        </p:txBody>
      </p:sp>
      <p:pic>
        <p:nvPicPr>
          <p:cNvPr id="9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4149080"/>
            <a:ext cx="25336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076056" y="5877272"/>
            <a:ext cx="3744416" cy="648072"/>
          </a:xfrm>
        </p:spPr>
        <p:txBody>
          <a:bodyPr/>
          <a:lstStyle/>
          <a:p>
            <a:pPr algn="l"/>
            <a:r>
              <a:rPr lang="nl-NL" sz="2800" b="1" dirty="0" smtClean="0"/>
              <a:t>Les 2 De Bijbelbieb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2590800"/>
            <a:ext cx="7245424" cy="12954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Soorten Bijbelboeken</a:t>
            </a:r>
            <a:endParaRPr lang="nl-NL" sz="4000" b="1" dirty="0" smtClean="0">
              <a:solidFill>
                <a:schemeClr val="tx1"/>
              </a:solidFill>
            </a:endParaRPr>
          </a:p>
        </p:txBody>
      </p:sp>
      <p:pic>
        <p:nvPicPr>
          <p:cNvPr id="9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4149080"/>
            <a:ext cx="25336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68</Words>
  <Application>Microsoft Office PowerPoint</Application>
  <PresentationFormat>Diavoorstelling (4:3)</PresentationFormat>
  <Paragraphs>18</Paragraphs>
  <Slides>4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Les 2 De Bijbelbieb</vt:lpstr>
      <vt:lpstr>Les 2 De Bijbelbieb</vt:lpstr>
      <vt:lpstr>Les 2 De Bijbelbieb</vt:lpstr>
      <vt:lpstr>Les 2 De Bijbelbieb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15</cp:revision>
  <dcterms:created xsi:type="dcterms:W3CDTF">2011-08-15T13:01:05Z</dcterms:created>
  <dcterms:modified xsi:type="dcterms:W3CDTF">2013-11-18T16:43:00Z</dcterms:modified>
</cp:coreProperties>
</file>