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2" r:id="rId3"/>
    <p:sldId id="275" r:id="rId4"/>
    <p:sldId id="274" r:id="rId5"/>
    <p:sldId id="276" r:id="rId6"/>
    <p:sldId id="277" r:id="rId7"/>
    <p:sldId id="278" r:id="rId8"/>
    <p:sldId id="279" r:id="rId9"/>
    <p:sldId id="280" r:id="rId10"/>
    <p:sldId id="282" r:id="rId11"/>
    <p:sldId id="281" r:id="rId12"/>
    <p:sldId id="283" r:id="rId13"/>
    <p:sldId id="284" r:id="rId14"/>
    <p:sldId id="285" r:id="rId15"/>
    <p:sldId id="286" r:id="rId16"/>
    <p:sldId id="287" r:id="rId17"/>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2523"/>
    <a:srgbClr val="EDB1E0"/>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DBC1CCA4-7982-4722-B727-50F139B233A0}" type="datetimeFigureOut">
              <a:rPr lang="nl-NL"/>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04A70A1E-281C-4C9D-BC8E-429E1A9FBB2D}"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AF91B200-2ECF-4D6D-82FB-16AFF1ECECA5}" type="slidenum">
              <a:rPr lang="nl-NL"/>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16</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B2ABA7BA-AE18-40A1-A3DB-480EC11B6272}" type="slidenum">
              <a:rPr lang="nl-NL"/>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fld id="{603973A7-F539-4381-BF61-EE4603FC6921}"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75FB33C7-744A-452E-924D-05177FAF920A}"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4DE4313F-B452-4BD3-9975-7D0C6C49039B}"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C5507372-63DF-4300-8AEE-4FD39C456AB8}"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1833F318-B556-415B-96BC-C78B2F6E6D43}"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805FCD00-49D4-4636-B5A1-D93F61AD0602}"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8C90D082-6CC4-487D-B4E5-F27DEE3021F0}"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F6D71A44-94EA-4A65-92E5-EF3D620358A9}"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B6495853-C232-4DDD-AE9F-92AD162F93B6}"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89D62DA2-85C3-40DC-912A-5596D1366DB0}"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750B09B6-7F19-42EE-A713-94A76FBEFF76}"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5FD7EFFE-599F-454D-9044-4164B7E5DCE9}"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66A37BD5-FC3C-4F6E-814C-04B46DDBA399}" type="datetime1">
              <a:rPr lang="nl-NL"/>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fld id="{09EEFB45-F058-4990-B45B-235DC69BD59D}"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AD816865-76EA-4B0C-AA5D-073D9A3B7233}" type="datetime1">
              <a:rPr lang="nl-NL"/>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fld id="{B76D5DE0-1723-44DC-AA67-E15B6ABCE72E}"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2E73C96B-E178-4C15-BCA5-B122D19B8034}" type="datetime1">
              <a:rPr lang="nl-NL"/>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fld id="{D75C4AF3-0017-4A8E-BA37-D94E49898077}"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FB200E02-2CFA-4C8C-B7C8-CE77BAC90DF3}"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5ABA7FE8-7674-468C-B47E-8D904C455750}"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20A6222F-DDAA-406F-AB90-DCB3FAC5EB12}"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9B01DA6C-BAE5-4259-BA23-663E726A1442}"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39999">
              <a:schemeClr val="accent6">
                <a:lumMod val="40000"/>
                <a:lumOff val="60000"/>
              </a:schemeClr>
            </a:gs>
            <a:gs pos="70000">
              <a:schemeClr val="accent6">
                <a:lumMod val="75000"/>
                <a:alpha val="64000"/>
              </a:schemeClr>
            </a:gs>
            <a:gs pos="100000">
              <a:schemeClr val="accent6">
                <a:lumMod val="75000"/>
                <a:alpha val="51000"/>
              </a:schemeClr>
            </a:gs>
          </a:gsLst>
          <a:lin ang="5400000" scaled="0"/>
          <a:tileRect/>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C889CC6C-1C8E-49B3-A061-C35362D2EA79}" type="datetime1">
              <a:rPr lang="nl-NL"/>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nl-NL"/>
              <a:t>Bericht van God</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226BA541-6E07-4F9D-9618-4A40B8A22C36}"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charset="0"/>
          <a:ea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Imac%20HD/Users/theresiakoelewijn/WERK/2011/2011*052%20B&amp;S.PPFollowUp/SerielogoBerichtvGodw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5536" y="1628800"/>
            <a:ext cx="8353177" cy="1224136"/>
          </a:xfrm>
        </p:spPr>
        <p:txBody>
          <a:bodyPr rtlCol="0">
            <a:noAutofit/>
          </a:bodyPr>
          <a:lstStyle/>
          <a:p>
            <a:pPr algn="r" eaLnBrk="1" fontAlgn="auto" hangingPunct="1">
              <a:spcAft>
                <a:spcPts val="0"/>
              </a:spcAft>
              <a:defRPr/>
            </a:pPr>
            <a:r>
              <a:rPr lang="nl-NL" sz="6000" b="1" dirty="0" smtClean="0">
                <a:solidFill>
                  <a:schemeClr val="accent2">
                    <a:lumMod val="75000"/>
                  </a:schemeClr>
                </a:solidFill>
                <a:ea typeface="+mj-ea"/>
              </a:rPr>
              <a:t>Blok IV De heilige Geest</a:t>
            </a:r>
            <a:endParaRPr lang="nl-NL" sz="6000" b="1" dirty="0">
              <a:solidFill>
                <a:schemeClr val="accent2">
                  <a:lumMod val="75000"/>
                </a:schemeClr>
              </a:solidFill>
              <a:ea typeface="+mj-ea"/>
            </a:endParaRPr>
          </a:p>
        </p:txBody>
      </p:sp>
      <p:sp>
        <p:nvSpPr>
          <p:cNvPr id="3" name="Ondertitel 2"/>
          <p:cNvSpPr>
            <a:spLocks noGrp="1"/>
          </p:cNvSpPr>
          <p:nvPr>
            <p:ph type="subTitle" idx="1"/>
          </p:nvPr>
        </p:nvSpPr>
        <p:spPr>
          <a:xfrm>
            <a:off x="683568" y="2924944"/>
            <a:ext cx="7848872" cy="1439862"/>
          </a:xfrm>
        </p:spPr>
        <p:txBody>
          <a:bodyPr rtlCol="0">
            <a:normAutofit lnSpcReduction="10000"/>
          </a:bodyPr>
          <a:lstStyle/>
          <a:p>
            <a:pPr algn="l" eaLnBrk="1" fontAlgn="auto" hangingPunct="1">
              <a:spcAft>
                <a:spcPts val="0"/>
              </a:spcAft>
              <a:defRPr/>
            </a:pPr>
            <a:r>
              <a:rPr lang="nl-NL" dirty="0" smtClean="0">
                <a:solidFill>
                  <a:schemeClr val="accent2">
                    <a:lumMod val="75000"/>
                  </a:schemeClr>
                </a:solidFill>
                <a:ea typeface="+mn-ea"/>
              </a:rPr>
              <a:t>God bestaat uit drie personen: Vader, Zoon en heilige Geest. De laatste lessen uit dit deel gaan over God, de heilige Geest. </a:t>
            </a:r>
            <a:endParaRPr lang="nl-NL" dirty="0" smtClean="0">
              <a:solidFill>
                <a:schemeClr val="accent2">
                  <a:lumMod val="75000"/>
                </a:schemeClr>
              </a:solidFill>
              <a:ea typeface="+mn-ea"/>
            </a:endParaRPr>
          </a:p>
        </p:txBody>
      </p:sp>
      <p:pic>
        <p:nvPicPr>
          <p:cNvPr id="14340" name="Picture 2" descr="C:\Users\Eric\Dropbox\Herziening Follow Up module 1-4\Map 7 foto's en illustraties\Foto's en illustraties\Les1-11\6-f.gif"/>
          <p:cNvPicPr>
            <a:picLocks noChangeAspect="1" noChangeArrowheads="1"/>
          </p:cNvPicPr>
          <p:nvPr/>
        </p:nvPicPr>
        <p:blipFill>
          <a:blip r:embed="rId3" cstate="print"/>
          <a:srcRect/>
          <a:stretch>
            <a:fillRect/>
          </a:stretch>
        </p:blipFill>
        <p:spPr bwMode="auto">
          <a:xfrm>
            <a:off x="-180975" y="188913"/>
            <a:ext cx="2987675" cy="2389187"/>
          </a:xfrm>
          <a:prstGeom prst="rect">
            <a:avLst/>
          </a:prstGeom>
          <a:noFill/>
          <a:ln w="9525">
            <a:noFill/>
            <a:miter lim="800000"/>
            <a:headEnd/>
            <a:tailEnd/>
          </a:ln>
        </p:spPr>
      </p:pic>
      <p:pic>
        <p:nvPicPr>
          <p:cNvPr id="14341"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323850" y="404812"/>
            <a:ext cx="8280400" cy="4752379"/>
          </a:xfrm>
        </p:spPr>
        <p:txBody>
          <a:bodyPr/>
          <a:lstStyle/>
          <a:p>
            <a:pPr algn="l" eaLnBrk="1" hangingPunct="1">
              <a:lnSpc>
                <a:spcPct val="80000"/>
              </a:lnSpc>
            </a:pPr>
            <a:r>
              <a:rPr lang="nl-NL" sz="2400" b="1" dirty="0" err="1" smtClean="0">
                <a:solidFill>
                  <a:srgbClr val="632523"/>
                </a:solidFill>
                <a:ea typeface="ＭＳ Ｐゴシック" pitchFamily="34" charset="-128"/>
              </a:rPr>
              <a:t>Matteus</a:t>
            </a:r>
            <a:r>
              <a:rPr lang="nl-NL" sz="2400" b="1" dirty="0" smtClean="0">
                <a:solidFill>
                  <a:srgbClr val="632523"/>
                </a:solidFill>
                <a:ea typeface="ＭＳ Ｐゴシック" pitchFamily="34" charset="-128"/>
              </a:rPr>
              <a:t> 3: 13-17</a:t>
            </a:r>
            <a:endParaRPr lang="nl-NL" sz="2400" b="1" dirty="0" smtClean="0">
              <a:solidFill>
                <a:srgbClr val="632523"/>
              </a:solidFill>
              <a:ea typeface="ＭＳ Ｐゴシック" pitchFamily="34" charset="-128"/>
            </a:endParaRPr>
          </a:p>
          <a:p>
            <a:pPr algn="l" eaLnBrk="1" hangingPunct="1">
              <a:lnSpc>
                <a:spcPct val="80000"/>
              </a:lnSpc>
            </a:pPr>
            <a:r>
              <a:rPr lang="nl-NL" sz="2400" dirty="0" smtClean="0">
                <a:solidFill>
                  <a:schemeClr val="tx2">
                    <a:lumMod val="75000"/>
                  </a:schemeClr>
                </a:solidFill>
                <a:ea typeface="ＭＳ Ｐゴシック" pitchFamily="34" charset="-128"/>
              </a:rPr>
              <a:t>Verteller:</a:t>
            </a:r>
            <a:r>
              <a:rPr lang="nl-NL" sz="2400" dirty="0" smtClean="0">
                <a:solidFill>
                  <a:srgbClr val="632523"/>
                </a:solidFill>
                <a:ea typeface="ＭＳ Ｐゴシック" pitchFamily="34" charset="-128"/>
              </a:rPr>
              <a:t> Jezus kwam vanuit </a:t>
            </a:r>
            <a:r>
              <a:rPr lang="nl-NL" sz="2400" dirty="0" err="1" smtClean="0">
                <a:solidFill>
                  <a:srgbClr val="632523"/>
                </a:solidFill>
                <a:ea typeface="ＭＳ Ｐゴシック" pitchFamily="34" charset="-128"/>
              </a:rPr>
              <a:t>Galilea</a:t>
            </a:r>
            <a:r>
              <a:rPr lang="nl-NL" sz="2400" dirty="0" smtClean="0">
                <a:solidFill>
                  <a:srgbClr val="632523"/>
                </a:solidFill>
                <a:ea typeface="ＭＳ Ｐゴシック" pitchFamily="34" charset="-128"/>
              </a:rPr>
              <a:t> naar de Jordaan om door Johannes gedoopt te worden. Maar Johannes probeerde hem tegen te houden.</a:t>
            </a:r>
          </a:p>
          <a:p>
            <a:pPr algn="l" eaLnBrk="1" hangingPunct="1">
              <a:lnSpc>
                <a:spcPct val="80000"/>
              </a:lnSpc>
            </a:pPr>
            <a:r>
              <a:rPr lang="nl-NL" sz="2400" dirty="0" smtClean="0">
                <a:solidFill>
                  <a:schemeClr val="accent3">
                    <a:lumMod val="50000"/>
                  </a:schemeClr>
                </a:solidFill>
                <a:ea typeface="ＭＳ Ｐゴシック" pitchFamily="34" charset="-128"/>
              </a:rPr>
              <a:t>Johannes: </a:t>
            </a:r>
            <a:r>
              <a:rPr lang="nl-NL" sz="2400" dirty="0" smtClean="0">
                <a:solidFill>
                  <a:srgbClr val="632523"/>
                </a:solidFill>
                <a:ea typeface="ＭＳ Ｐゴシック" pitchFamily="34" charset="-128"/>
              </a:rPr>
              <a:t>‘Ik zou door u gedoopt moeten worden, en dan komt u naar mij?’</a:t>
            </a:r>
          </a:p>
          <a:p>
            <a:pPr algn="l" eaLnBrk="1" hangingPunct="1">
              <a:lnSpc>
                <a:spcPct val="80000"/>
              </a:lnSpc>
            </a:pPr>
            <a:r>
              <a:rPr lang="nl-NL" sz="2400" dirty="0" smtClean="0">
                <a:solidFill>
                  <a:srgbClr val="C00000"/>
                </a:solidFill>
                <a:ea typeface="ＭＳ Ｐゴシック" pitchFamily="34" charset="-128"/>
              </a:rPr>
              <a:t>Jezus:</a:t>
            </a:r>
            <a:r>
              <a:rPr lang="nl-NL" sz="2400" dirty="0" smtClean="0">
                <a:solidFill>
                  <a:srgbClr val="632523"/>
                </a:solidFill>
                <a:ea typeface="ＭＳ Ｐゴシック" pitchFamily="34" charset="-128"/>
              </a:rPr>
              <a:t> ‘Laat het nu maar gebeuren, want het is goed dat we op deze manier Gods gerechtigheid vervullen.’</a:t>
            </a:r>
          </a:p>
          <a:p>
            <a:pPr algn="l" eaLnBrk="1" hangingPunct="1">
              <a:lnSpc>
                <a:spcPct val="80000"/>
              </a:lnSpc>
            </a:pPr>
            <a:r>
              <a:rPr lang="nl-NL" sz="2400" dirty="0" smtClean="0">
                <a:solidFill>
                  <a:schemeClr val="tx2">
                    <a:lumMod val="75000"/>
                  </a:schemeClr>
                </a:solidFill>
                <a:ea typeface="ＭＳ Ｐゴシック" pitchFamily="34" charset="-128"/>
              </a:rPr>
              <a:t>Verteller:</a:t>
            </a:r>
            <a:r>
              <a:rPr lang="nl-NL" sz="2400" dirty="0" smtClean="0">
                <a:solidFill>
                  <a:srgbClr val="632523"/>
                </a:solidFill>
                <a:ea typeface="ＭＳ Ｐゴシック" pitchFamily="34" charset="-128"/>
              </a:rPr>
              <a:t> Johannes stemde ermee in en doopte Jezus. Zodra Jezus gedoopt was en uit het water omhoog kwam, opende de hemel zich voor hem en zag hij hoe de Geest van God als een duif op hem neerdaalde. Er klonk een stem uit de hemel.</a:t>
            </a:r>
          </a:p>
          <a:p>
            <a:pPr algn="l" eaLnBrk="1" hangingPunct="1">
              <a:lnSpc>
                <a:spcPct val="80000"/>
              </a:lnSpc>
            </a:pPr>
            <a:r>
              <a:rPr lang="nl-NL" sz="2400" dirty="0" smtClean="0">
                <a:solidFill>
                  <a:schemeClr val="accent5">
                    <a:lumMod val="75000"/>
                  </a:schemeClr>
                </a:solidFill>
                <a:ea typeface="ＭＳ Ｐゴシック" pitchFamily="34" charset="-128"/>
              </a:rPr>
              <a:t>Stem uit de Hemel: </a:t>
            </a:r>
            <a:r>
              <a:rPr lang="nl-NL" sz="2400" dirty="0" smtClean="0">
                <a:solidFill>
                  <a:srgbClr val="632523"/>
                </a:solidFill>
                <a:ea typeface="ＭＳ Ｐゴシック" pitchFamily="34" charset="-128"/>
              </a:rPr>
              <a:t>‘Dit is mijn geliefde Zoon, in hem vind ik vreugde.’ </a:t>
            </a:r>
          </a:p>
          <a:p>
            <a:pPr algn="l" eaLnBrk="1" hangingPunct="1">
              <a:lnSpc>
                <a:spcPct val="80000"/>
              </a:lnSpc>
            </a:pPr>
            <a:endParaRPr lang="nl-NL" sz="2000"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1115616" y="2708920"/>
            <a:ext cx="7704336" cy="576064"/>
          </a:xfrm>
        </p:spPr>
        <p:txBody>
          <a:bodyPr/>
          <a:lstStyle/>
          <a:p>
            <a:pPr algn="l" eaLnBrk="1" hangingPunct="1">
              <a:lnSpc>
                <a:spcPct val="80000"/>
              </a:lnSpc>
            </a:pPr>
            <a:r>
              <a:rPr lang="nl-NL" sz="4000" b="1" dirty="0" smtClean="0">
                <a:solidFill>
                  <a:srgbClr val="632523"/>
                </a:solidFill>
                <a:ea typeface="ＭＳ Ｐゴシック" pitchFamily="34" charset="-128"/>
              </a:rPr>
              <a:t>Hij is er… op het Pinksterfeest</a:t>
            </a:r>
            <a:endParaRPr lang="nl-NL" sz="4000" b="1"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755576" y="620687"/>
            <a:ext cx="7560840" cy="4176737"/>
          </a:xfrm>
        </p:spPr>
        <p:txBody>
          <a:bodyPr/>
          <a:lstStyle/>
          <a:p>
            <a:pPr algn="l" eaLnBrk="1" hangingPunct="1">
              <a:lnSpc>
                <a:spcPct val="80000"/>
              </a:lnSpc>
            </a:pPr>
            <a:r>
              <a:rPr lang="nl-NL" sz="2400" b="1" dirty="0" smtClean="0">
                <a:solidFill>
                  <a:srgbClr val="632523"/>
                </a:solidFill>
                <a:ea typeface="ＭＳ Ｐゴシック" pitchFamily="34" charset="-128"/>
              </a:rPr>
              <a:t>Handelingen 2: 1-4</a:t>
            </a:r>
          </a:p>
          <a:p>
            <a:pPr algn="l" eaLnBrk="1" hangingPunct="1">
              <a:lnSpc>
                <a:spcPct val="80000"/>
              </a:lnSpc>
            </a:pPr>
            <a:r>
              <a:rPr lang="nl-NL" sz="2400" dirty="0" smtClean="0">
                <a:solidFill>
                  <a:srgbClr val="632523"/>
                </a:solidFill>
                <a:ea typeface="ＭＳ Ｐゴシック" pitchFamily="34" charset="-128"/>
              </a:rPr>
              <a:t>1 Toen de dag van het Pinksterfeest aanbrak waren ze allen bij elkaar. 2 Plotseling klonk er uit de hemel een geluid als van een hevige windvlaag, dat het huis waar ze zich bevonden geheel vulde. 3 Er verschenen aan hen een soort vlammen, die zich als vuurtongen verspreidden en zich op ieder van hen neerzetten, 4 en allen werden vervuld van de heilige Geest en begonnen op luide toon te spreken in vreemde talen, zoals hun door de Geest werd ingegeven.</a:t>
            </a:r>
            <a:endParaRPr lang="nl-NL" sz="2400"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1115616" y="2708920"/>
            <a:ext cx="7704336" cy="576064"/>
          </a:xfrm>
        </p:spPr>
        <p:txBody>
          <a:bodyPr/>
          <a:lstStyle/>
          <a:p>
            <a:pPr algn="l" eaLnBrk="1" hangingPunct="1">
              <a:lnSpc>
                <a:spcPct val="80000"/>
              </a:lnSpc>
            </a:pPr>
            <a:r>
              <a:rPr lang="nl-NL" sz="4000" b="1" dirty="0" smtClean="0">
                <a:solidFill>
                  <a:srgbClr val="632523"/>
                </a:solidFill>
                <a:ea typeface="ＭＳ Ｐゴシック" pitchFamily="34" charset="-128"/>
              </a:rPr>
              <a:t>Hij is er… voor alle volken</a:t>
            </a:r>
            <a:endParaRPr lang="nl-NL" sz="4000" b="1"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755576" y="620687"/>
            <a:ext cx="7560840" cy="4176737"/>
          </a:xfrm>
        </p:spPr>
        <p:txBody>
          <a:bodyPr/>
          <a:lstStyle/>
          <a:p>
            <a:pPr algn="l" eaLnBrk="1" hangingPunct="1">
              <a:lnSpc>
                <a:spcPct val="80000"/>
              </a:lnSpc>
            </a:pPr>
            <a:r>
              <a:rPr lang="nl-NL" sz="2400" b="1" dirty="0" smtClean="0">
                <a:solidFill>
                  <a:srgbClr val="632523"/>
                </a:solidFill>
                <a:ea typeface="ＭＳ Ｐゴシック" pitchFamily="34" charset="-128"/>
              </a:rPr>
              <a:t>Handelingen 2: 43-47</a:t>
            </a:r>
          </a:p>
          <a:p>
            <a:pPr algn="l" eaLnBrk="1" hangingPunct="1">
              <a:lnSpc>
                <a:spcPct val="80000"/>
              </a:lnSpc>
            </a:pPr>
            <a:r>
              <a:rPr lang="nl-NL" sz="2400" dirty="0" smtClean="0">
                <a:solidFill>
                  <a:srgbClr val="632523"/>
                </a:solidFill>
                <a:ea typeface="ＭＳ Ｐゴシック" pitchFamily="34" charset="-128"/>
              </a:rPr>
              <a:t>43 De vele tekenen en wonderen die de apostelen verrichtten, vervulden iedereen met ontzag. 44 Allen die het geloof hadden aanvaard, bleven bijeen en hadden alles gemeenschappelijk. 45 Ze verkochten al hun bezittingen en verdeelden de opbrengst onder degenen die iets nodig hadden. 46 Elke dag kwamen ze trouw en eensgezind samen in de tempel, braken het brood bij elkaar thuis en gebruikten hun maaltijden in een geest van eenvoud en vol vreugde. 47 Ze loofden God en stonden in de gunst bij het hele volk. De Heer breidde hun aantal dagelijks uit met mensen die gered wilden worden.</a:t>
            </a:r>
            <a:endParaRPr lang="nl-NL" sz="2400"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1115616" y="2708920"/>
            <a:ext cx="7704336" cy="576064"/>
          </a:xfrm>
        </p:spPr>
        <p:txBody>
          <a:bodyPr/>
          <a:lstStyle/>
          <a:p>
            <a:pPr algn="l" eaLnBrk="1" hangingPunct="1">
              <a:lnSpc>
                <a:spcPct val="80000"/>
              </a:lnSpc>
            </a:pPr>
            <a:r>
              <a:rPr lang="nl-NL" sz="4000" b="1" dirty="0" smtClean="0">
                <a:solidFill>
                  <a:srgbClr val="632523"/>
                </a:solidFill>
                <a:ea typeface="ＭＳ Ｐゴシック" pitchFamily="34" charset="-128"/>
              </a:rPr>
              <a:t>Hij is er… nu nog!</a:t>
            </a:r>
            <a:endParaRPr lang="nl-NL" sz="4000" b="1"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827584" y="836711"/>
            <a:ext cx="7488832" cy="3960713"/>
          </a:xfrm>
        </p:spPr>
        <p:txBody>
          <a:bodyPr/>
          <a:lstStyle/>
          <a:p>
            <a:pPr algn="l" eaLnBrk="1" hangingPunct="1">
              <a:lnSpc>
                <a:spcPct val="80000"/>
              </a:lnSpc>
            </a:pPr>
            <a:endParaRPr lang="nl-NL" b="1" dirty="0" smtClean="0">
              <a:solidFill>
                <a:srgbClr val="632523"/>
              </a:solidFill>
              <a:ea typeface="ＭＳ Ｐゴシック" pitchFamily="34" charset="-128"/>
            </a:endParaRPr>
          </a:p>
          <a:p>
            <a:pPr algn="l" eaLnBrk="1" hangingPunct="1">
              <a:lnSpc>
                <a:spcPct val="80000"/>
              </a:lnSpc>
            </a:pPr>
            <a:r>
              <a:rPr lang="nl-NL" b="1" dirty="0" smtClean="0">
                <a:solidFill>
                  <a:srgbClr val="632523"/>
                </a:solidFill>
                <a:ea typeface="ＭＳ Ｐゴシック" pitchFamily="34" charset="-128"/>
              </a:rPr>
              <a:t>1 Korintiërs 12: 7</a:t>
            </a:r>
            <a:endParaRPr lang="nl-NL" b="1" dirty="0" smtClean="0">
              <a:solidFill>
                <a:srgbClr val="632523"/>
              </a:solidFill>
              <a:ea typeface="ＭＳ Ｐゴシック" pitchFamily="34" charset="-128"/>
            </a:endParaRPr>
          </a:p>
          <a:p>
            <a:pPr algn="l" eaLnBrk="1" hangingPunct="1">
              <a:lnSpc>
                <a:spcPct val="80000"/>
              </a:lnSpc>
            </a:pPr>
            <a:r>
              <a:rPr lang="nl-NL" dirty="0" smtClean="0">
                <a:solidFill>
                  <a:srgbClr val="632523"/>
                </a:solidFill>
                <a:ea typeface="ＭＳ Ｐゴシック" pitchFamily="34" charset="-128"/>
              </a:rPr>
              <a:t>In iedereen is de Geest zichtbaar aan het werk, ten bate van de gemeente.</a:t>
            </a:r>
            <a:endParaRPr lang="nl-NL" b="1" dirty="0" smtClean="0">
              <a:solidFill>
                <a:srgbClr val="632523"/>
              </a:solidFill>
              <a:ea typeface="ＭＳ Ｐゴシック" pitchFamily="34" charset="-128"/>
            </a:endParaRPr>
          </a:p>
          <a:p>
            <a:pPr algn="l" eaLnBrk="1" hangingPunct="1">
              <a:lnSpc>
                <a:spcPct val="80000"/>
              </a:lnSpc>
            </a:pPr>
            <a:endParaRPr lang="nl-NL" sz="2000" b="1" dirty="0" smtClean="0">
              <a:solidFill>
                <a:srgbClr val="632523"/>
              </a:solidFill>
              <a:ea typeface="ＭＳ Ｐゴシック" pitchFamily="34" charset="-128"/>
            </a:endParaRPr>
          </a:p>
          <a:p>
            <a:pPr algn="l" eaLnBrk="1" hangingPunct="1">
              <a:lnSpc>
                <a:spcPct val="80000"/>
              </a:lnSpc>
            </a:pPr>
            <a:endParaRPr lang="nl-NL" sz="3000"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1907704" y="2708920"/>
            <a:ext cx="6912248" cy="576064"/>
          </a:xfrm>
        </p:spPr>
        <p:txBody>
          <a:bodyPr/>
          <a:lstStyle/>
          <a:p>
            <a:pPr algn="l" eaLnBrk="1" hangingPunct="1">
              <a:lnSpc>
                <a:spcPct val="80000"/>
              </a:lnSpc>
            </a:pPr>
            <a:r>
              <a:rPr lang="nl-NL" sz="4000" b="1" dirty="0" smtClean="0">
                <a:solidFill>
                  <a:srgbClr val="632523"/>
                </a:solidFill>
                <a:ea typeface="ＭＳ Ｐゴシック" pitchFamily="34" charset="-128"/>
              </a:rPr>
              <a:t>Wel eens van gehoord?</a:t>
            </a:r>
            <a:endParaRPr lang="nl-NL" sz="4000" b="1"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1115616" y="2708920"/>
            <a:ext cx="7704336" cy="576064"/>
          </a:xfrm>
        </p:spPr>
        <p:txBody>
          <a:bodyPr/>
          <a:lstStyle/>
          <a:p>
            <a:pPr algn="l" eaLnBrk="1" hangingPunct="1">
              <a:lnSpc>
                <a:spcPct val="80000"/>
              </a:lnSpc>
            </a:pPr>
            <a:r>
              <a:rPr lang="nl-NL" sz="4000" b="1" dirty="0" smtClean="0">
                <a:solidFill>
                  <a:srgbClr val="632523"/>
                </a:solidFill>
                <a:ea typeface="ＭＳ Ｐゴシック" pitchFamily="34" charset="-128"/>
              </a:rPr>
              <a:t>Hij is er… in het Oude Testament</a:t>
            </a:r>
            <a:endParaRPr lang="nl-NL" sz="4000" b="1"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827584" y="836711"/>
            <a:ext cx="7488832" cy="3960713"/>
          </a:xfrm>
        </p:spPr>
        <p:txBody>
          <a:bodyPr/>
          <a:lstStyle/>
          <a:p>
            <a:pPr algn="l" eaLnBrk="1" hangingPunct="1">
              <a:lnSpc>
                <a:spcPct val="80000"/>
              </a:lnSpc>
            </a:pPr>
            <a:r>
              <a:rPr lang="nl-NL" sz="2400" b="1" dirty="0" smtClean="0">
                <a:solidFill>
                  <a:srgbClr val="632523"/>
                </a:solidFill>
                <a:ea typeface="ＭＳ Ｐゴシック" pitchFamily="34" charset="-128"/>
              </a:rPr>
              <a:t>Genesis 1</a:t>
            </a:r>
            <a:r>
              <a:rPr lang="nl-NL" sz="2400" b="1" dirty="0" smtClean="0">
                <a:solidFill>
                  <a:srgbClr val="632523"/>
                </a:solidFill>
                <a:ea typeface="ＭＳ Ｐゴシック" pitchFamily="34" charset="-128"/>
              </a:rPr>
              <a:t>: 1 en 2</a:t>
            </a:r>
            <a:endParaRPr lang="nl-NL" sz="2400" b="1" dirty="0" smtClean="0">
              <a:solidFill>
                <a:srgbClr val="632523"/>
              </a:solidFill>
              <a:ea typeface="ＭＳ Ｐゴシック" pitchFamily="34" charset="-128"/>
            </a:endParaRPr>
          </a:p>
          <a:p>
            <a:pPr algn="l" eaLnBrk="1" hangingPunct="1">
              <a:lnSpc>
                <a:spcPct val="80000"/>
              </a:lnSpc>
            </a:pPr>
            <a:r>
              <a:rPr lang="nl-NL" sz="2400" dirty="0" smtClean="0">
                <a:solidFill>
                  <a:srgbClr val="632523"/>
                </a:solidFill>
                <a:ea typeface="ＭＳ Ｐゴシック" pitchFamily="34" charset="-128"/>
              </a:rPr>
              <a:t>In het begin schiep God de hemel en de aarde. 2 De aarde was nog woest en doods, en duisternis lag over de oervloed, maar Gods geest zweefde over het water. </a:t>
            </a:r>
            <a:endParaRPr lang="nl-NL" sz="2400" b="1" dirty="0" smtClean="0">
              <a:solidFill>
                <a:srgbClr val="632523"/>
              </a:solidFill>
              <a:ea typeface="ＭＳ Ｐゴシック" pitchFamily="34" charset="-128"/>
            </a:endParaRPr>
          </a:p>
          <a:p>
            <a:pPr algn="l" eaLnBrk="1" hangingPunct="1">
              <a:lnSpc>
                <a:spcPct val="80000"/>
              </a:lnSpc>
            </a:pPr>
            <a:endParaRPr lang="nl-NL" sz="2400" b="1" dirty="0" smtClean="0">
              <a:solidFill>
                <a:srgbClr val="632523"/>
              </a:solidFill>
              <a:ea typeface="ＭＳ Ｐゴシック" pitchFamily="34" charset="-128"/>
            </a:endParaRPr>
          </a:p>
          <a:p>
            <a:pPr algn="l" eaLnBrk="1" hangingPunct="1">
              <a:lnSpc>
                <a:spcPct val="80000"/>
              </a:lnSpc>
            </a:pPr>
            <a:r>
              <a:rPr lang="nl-NL" sz="2400" b="1" dirty="0" smtClean="0">
                <a:solidFill>
                  <a:srgbClr val="632523"/>
                </a:solidFill>
                <a:ea typeface="ＭＳ Ｐゴシック" pitchFamily="34" charset="-128"/>
              </a:rPr>
              <a:t>Job 33</a:t>
            </a:r>
            <a:r>
              <a:rPr lang="nl-NL" sz="2400" b="1" dirty="0" smtClean="0">
                <a:solidFill>
                  <a:srgbClr val="632523"/>
                </a:solidFill>
                <a:ea typeface="ＭＳ Ｐゴシック" pitchFamily="34" charset="-128"/>
              </a:rPr>
              <a:t>: 4</a:t>
            </a:r>
            <a:endParaRPr lang="nl-NL" sz="2400" b="1" dirty="0" smtClean="0">
              <a:solidFill>
                <a:srgbClr val="632523"/>
              </a:solidFill>
              <a:ea typeface="ＭＳ Ｐゴシック" pitchFamily="34" charset="-128"/>
            </a:endParaRPr>
          </a:p>
          <a:p>
            <a:pPr algn="l" eaLnBrk="1" hangingPunct="1">
              <a:lnSpc>
                <a:spcPct val="80000"/>
              </a:lnSpc>
            </a:pPr>
            <a:r>
              <a:rPr lang="nl-NL" sz="2400" dirty="0" smtClean="0">
                <a:solidFill>
                  <a:srgbClr val="632523"/>
                </a:solidFill>
                <a:ea typeface="ＭＳ Ｐゴシック" pitchFamily="34" charset="-128"/>
              </a:rPr>
              <a:t>De geest van God heeft mij gemaakt, de adem van de Ontzagwekkende doet mij leven. </a:t>
            </a:r>
            <a:endParaRPr lang="nl-NL" sz="2400" b="1" dirty="0" smtClean="0">
              <a:solidFill>
                <a:srgbClr val="632523"/>
              </a:solidFill>
              <a:ea typeface="ＭＳ Ｐゴシック" pitchFamily="34" charset="-128"/>
            </a:endParaRPr>
          </a:p>
          <a:p>
            <a:pPr algn="l" eaLnBrk="1" hangingPunct="1">
              <a:lnSpc>
                <a:spcPct val="80000"/>
              </a:lnSpc>
            </a:pPr>
            <a:endParaRPr lang="nl-NL" sz="2000" b="1" dirty="0" smtClean="0">
              <a:solidFill>
                <a:srgbClr val="632523"/>
              </a:solidFill>
              <a:ea typeface="ＭＳ Ｐゴシック" pitchFamily="34" charset="-128"/>
            </a:endParaRPr>
          </a:p>
          <a:p>
            <a:pPr algn="l" eaLnBrk="1" hangingPunct="1">
              <a:lnSpc>
                <a:spcPct val="80000"/>
              </a:lnSpc>
            </a:pPr>
            <a:endParaRPr lang="nl-NL" sz="3000"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323850" y="404813"/>
            <a:ext cx="8280400" cy="4392612"/>
          </a:xfrm>
        </p:spPr>
        <p:txBody>
          <a:bodyPr/>
          <a:lstStyle/>
          <a:p>
            <a:pPr algn="l" eaLnBrk="1" hangingPunct="1">
              <a:lnSpc>
                <a:spcPct val="80000"/>
              </a:lnSpc>
            </a:pPr>
            <a:endParaRPr lang="nl-NL" sz="2000" b="1" dirty="0" smtClean="0">
              <a:solidFill>
                <a:srgbClr val="632523"/>
              </a:solidFill>
              <a:ea typeface="ＭＳ Ｐゴシック" pitchFamily="34" charset="-128"/>
            </a:endParaRPr>
          </a:p>
          <a:p>
            <a:pPr algn="l" eaLnBrk="1" hangingPunct="1">
              <a:lnSpc>
                <a:spcPct val="80000"/>
              </a:lnSpc>
            </a:pPr>
            <a:r>
              <a:rPr lang="nl-NL" sz="2400" b="1" dirty="0" err="1" smtClean="0">
                <a:solidFill>
                  <a:srgbClr val="632523"/>
                </a:solidFill>
                <a:ea typeface="ＭＳ Ｐゴシック" pitchFamily="34" charset="-128"/>
              </a:rPr>
              <a:t>Numeri</a:t>
            </a:r>
            <a:r>
              <a:rPr lang="nl-NL" sz="2400" b="1" dirty="0" smtClean="0">
                <a:solidFill>
                  <a:srgbClr val="632523"/>
                </a:solidFill>
                <a:ea typeface="ＭＳ Ｐゴシック" pitchFamily="34" charset="-128"/>
              </a:rPr>
              <a:t> 11</a:t>
            </a:r>
            <a:r>
              <a:rPr lang="nl-NL" sz="2400" b="1" dirty="0" smtClean="0">
                <a:solidFill>
                  <a:srgbClr val="632523"/>
                </a:solidFill>
                <a:ea typeface="ＭＳ Ｐゴシック" pitchFamily="34" charset="-128"/>
              </a:rPr>
              <a:t>: 16 en 17</a:t>
            </a:r>
            <a:endParaRPr lang="nl-NL" sz="2400" b="1" dirty="0" smtClean="0">
              <a:solidFill>
                <a:srgbClr val="632523"/>
              </a:solidFill>
              <a:ea typeface="ＭＳ Ｐゴシック" pitchFamily="34" charset="-128"/>
            </a:endParaRPr>
          </a:p>
          <a:p>
            <a:pPr algn="l" eaLnBrk="1" hangingPunct="1">
              <a:lnSpc>
                <a:spcPct val="80000"/>
              </a:lnSpc>
            </a:pPr>
            <a:r>
              <a:rPr lang="nl-NL" sz="2400" dirty="0" smtClean="0">
                <a:solidFill>
                  <a:srgbClr val="632523"/>
                </a:solidFill>
                <a:ea typeface="ＭＳ Ｐゴシック" pitchFamily="34" charset="-128"/>
              </a:rPr>
              <a:t>De HEER antwoordde Mozes: </a:t>
            </a:r>
            <a:r>
              <a:rPr lang="nl-NL" sz="2400" dirty="0" smtClean="0">
                <a:solidFill>
                  <a:srgbClr val="632523"/>
                </a:solidFill>
                <a:ea typeface="ＭＳ Ｐゴシック" pitchFamily="34" charset="-128"/>
              </a:rPr>
              <a:t>‘</a:t>
            </a:r>
            <a:r>
              <a:rPr lang="nl-NL" altLang="ja-JP" sz="2400" dirty="0" smtClean="0">
                <a:solidFill>
                  <a:srgbClr val="632523"/>
                </a:solidFill>
                <a:ea typeface="ＭＳ Ｐゴシック" pitchFamily="34" charset="-128"/>
              </a:rPr>
              <a:t>Breng </a:t>
            </a:r>
            <a:r>
              <a:rPr lang="nl-NL" altLang="ja-JP" sz="2400" dirty="0" smtClean="0">
                <a:solidFill>
                  <a:srgbClr val="632523"/>
                </a:solidFill>
                <a:ea typeface="ＭＳ Ｐゴシック" pitchFamily="34" charset="-128"/>
              </a:rPr>
              <a:t>zeventig van de oudsten van Israël bijeen van wie je weet dat ze hun taak als opzichter van het volk goed vervullen, en laat hen naar de ontmoetingstent komen om zich daar bij je te voegen. Ik zal neerdalen om daar met jou te spreken, en een deel van de geest die op jou rust zal ik op hen overdragen. Dan kunnen zij samen met jou de last van het volk dragen en hoef je dat niet langer alleen te doen</a:t>
            </a:r>
            <a:r>
              <a:rPr lang="nl-NL" altLang="ja-JP" sz="2400" dirty="0" smtClean="0">
                <a:solidFill>
                  <a:srgbClr val="632523"/>
                </a:solidFill>
                <a:ea typeface="ＭＳ Ｐゴシック" pitchFamily="34" charset="-128"/>
              </a:rPr>
              <a:t>.’</a:t>
            </a:r>
            <a:endParaRPr lang="nl-NL" altLang="ja-JP" sz="2400" b="1" dirty="0" smtClean="0">
              <a:solidFill>
                <a:srgbClr val="632523"/>
              </a:solidFill>
              <a:ea typeface="ＭＳ Ｐゴシック" pitchFamily="34" charset="-128"/>
            </a:endParaRPr>
          </a:p>
          <a:p>
            <a:pPr algn="l" eaLnBrk="1" hangingPunct="1">
              <a:lnSpc>
                <a:spcPct val="80000"/>
              </a:lnSpc>
            </a:pPr>
            <a:endParaRPr lang="nl-NL" sz="3000"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323850" y="404813"/>
            <a:ext cx="8280400" cy="4392612"/>
          </a:xfrm>
        </p:spPr>
        <p:txBody>
          <a:bodyPr/>
          <a:lstStyle/>
          <a:p>
            <a:pPr algn="l" eaLnBrk="1" hangingPunct="1">
              <a:lnSpc>
                <a:spcPct val="80000"/>
              </a:lnSpc>
            </a:pPr>
            <a:r>
              <a:rPr lang="nl-NL" sz="2000" b="1" dirty="0" smtClean="0">
                <a:solidFill>
                  <a:srgbClr val="632523"/>
                </a:solidFill>
                <a:ea typeface="ＭＳ Ｐゴシック" pitchFamily="34" charset="-128"/>
              </a:rPr>
              <a:t>Rechters 13: 24 en 25</a:t>
            </a:r>
            <a:endParaRPr lang="nl-NL" sz="2000" b="1" dirty="0" smtClean="0">
              <a:solidFill>
                <a:srgbClr val="632523"/>
              </a:solidFill>
              <a:ea typeface="ＭＳ Ｐゴシック" pitchFamily="34" charset="-128"/>
            </a:endParaRPr>
          </a:p>
          <a:p>
            <a:pPr algn="l" eaLnBrk="1" hangingPunct="1">
              <a:lnSpc>
                <a:spcPct val="80000"/>
              </a:lnSpc>
            </a:pPr>
            <a:r>
              <a:rPr lang="nl-NL" sz="2000" dirty="0" smtClean="0">
                <a:solidFill>
                  <a:srgbClr val="632523"/>
                </a:solidFill>
                <a:ea typeface="ＭＳ Ｐゴシック" pitchFamily="34" charset="-128"/>
              </a:rPr>
              <a:t>24 De </a:t>
            </a:r>
            <a:r>
              <a:rPr lang="nl-NL" sz="2000" dirty="0" smtClean="0">
                <a:solidFill>
                  <a:srgbClr val="632523"/>
                </a:solidFill>
                <a:ea typeface="ＭＳ Ｐゴシック" pitchFamily="34" charset="-128"/>
              </a:rPr>
              <a:t>vrouw bracht een zoon ter wereld en noemde hem </a:t>
            </a:r>
            <a:r>
              <a:rPr lang="nl-NL" sz="2000" dirty="0" err="1" smtClean="0">
                <a:solidFill>
                  <a:srgbClr val="632523"/>
                </a:solidFill>
                <a:ea typeface="ＭＳ Ｐゴシック" pitchFamily="34" charset="-128"/>
              </a:rPr>
              <a:t>Simson</a:t>
            </a:r>
            <a:r>
              <a:rPr lang="nl-NL" sz="2000" dirty="0" smtClean="0">
                <a:solidFill>
                  <a:srgbClr val="632523"/>
                </a:solidFill>
                <a:ea typeface="ＭＳ Ｐゴシック" pitchFamily="34" charset="-128"/>
              </a:rPr>
              <a:t>. De jongen genoot de zegen van de HEER en groeide voorspoedig op. </a:t>
            </a:r>
            <a:r>
              <a:rPr lang="nl-NL" sz="2000" dirty="0" smtClean="0">
                <a:solidFill>
                  <a:srgbClr val="632523"/>
                </a:solidFill>
                <a:ea typeface="ＭＳ Ｐゴシック" pitchFamily="34" charset="-128"/>
              </a:rPr>
              <a:t>25 Tussen </a:t>
            </a:r>
            <a:r>
              <a:rPr lang="nl-NL" sz="2000" dirty="0" err="1" smtClean="0">
                <a:solidFill>
                  <a:srgbClr val="632523"/>
                </a:solidFill>
                <a:ea typeface="ＭＳ Ｐゴシック" pitchFamily="34" charset="-128"/>
              </a:rPr>
              <a:t>Sora</a:t>
            </a:r>
            <a:r>
              <a:rPr lang="nl-NL" sz="2000" dirty="0" smtClean="0">
                <a:solidFill>
                  <a:srgbClr val="632523"/>
                </a:solidFill>
                <a:ea typeface="ＭＳ Ｐゴシック" pitchFamily="34" charset="-128"/>
              </a:rPr>
              <a:t> en </a:t>
            </a:r>
            <a:r>
              <a:rPr lang="nl-NL" sz="2000" dirty="0" err="1" smtClean="0">
                <a:solidFill>
                  <a:srgbClr val="632523"/>
                </a:solidFill>
                <a:ea typeface="ＭＳ Ｐゴシック" pitchFamily="34" charset="-128"/>
              </a:rPr>
              <a:t>Estaol</a:t>
            </a:r>
            <a:r>
              <a:rPr lang="nl-NL" sz="2000" dirty="0" smtClean="0">
                <a:solidFill>
                  <a:srgbClr val="632523"/>
                </a:solidFill>
                <a:ea typeface="ＭＳ Ｐゴシック" pitchFamily="34" charset="-128"/>
              </a:rPr>
              <a:t>, waar de </a:t>
            </a:r>
            <a:r>
              <a:rPr lang="nl-NL" sz="2000" dirty="0" err="1" smtClean="0">
                <a:solidFill>
                  <a:srgbClr val="632523"/>
                </a:solidFill>
                <a:ea typeface="ＭＳ Ｐゴシック" pitchFamily="34" charset="-128"/>
              </a:rPr>
              <a:t>Danieten</a:t>
            </a:r>
            <a:r>
              <a:rPr lang="nl-NL" sz="2000" dirty="0" smtClean="0">
                <a:solidFill>
                  <a:srgbClr val="632523"/>
                </a:solidFill>
                <a:ea typeface="ＭＳ Ｐゴシック" pitchFamily="34" charset="-128"/>
              </a:rPr>
              <a:t> hun tenten hadden opgeslagen, werd hij voor het eerst door de geest van de HEER tot daden aangezet.</a:t>
            </a:r>
            <a:endParaRPr lang="nl-NL" altLang="ja-JP" sz="2000" b="1" dirty="0" smtClean="0">
              <a:solidFill>
                <a:srgbClr val="632523"/>
              </a:solidFill>
              <a:ea typeface="ＭＳ Ｐゴシック" pitchFamily="34" charset="-128"/>
            </a:endParaRPr>
          </a:p>
          <a:p>
            <a:pPr algn="l" eaLnBrk="1" hangingPunct="1">
              <a:lnSpc>
                <a:spcPct val="80000"/>
              </a:lnSpc>
            </a:pPr>
            <a:endParaRPr lang="nl-NL" sz="2000" dirty="0" smtClean="0">
              <a:solidFill>
                <a:srgbClr val="632523"/>
              </a:solidFill>
              <a:ea typeface="ＭＳ Ｐゴシック" pitchFamily="34" charset="-128"/>
            </a:endParaRPr>
          </a:p>
          <a:p>
            <a:pPr algn="l" eaLnBrk="1" hangingPunct="1">
              <a:lnSpc>
                <a:spcPct val="80000"/>
              </a:lnSpc>
            </a:pPr>
            <a:r>
              <a:rPr lang="nl-NL" sz="2000" b="1" dirty="0" smtClean="0">
                <a:solidFill>
                  <a:srgbClr val="632523"/>
                </a:solidFill>
                <a:ea typeface="ＭＳ Ｐゴシック" pitchFamily="34" charset="-128"/>
              </a:rPr>
              <a:t>Rechters 14</a:t>
            </a:r>
            <a:r>
              <a:rPr lang="nl-NL" sz="2000" b="1" dirty="0" smtClean="0">
                <a:solidFill>
                  <a:srgbClr val="632523"/>
                </a:solidFill>
                <a:ea typeface="ＭＳ Ｐゴシック" pitchFamily="34" charset="-128"/>
              </a:rPr>
              <a:t>: 4-6 </a:t>
            </a:r>
            <a:endParaRPr lang="nl-NL" sz="2000" b="1" dirty="0" smtClean="0">
              <a:solidFill>
                <a:srgbClr val="632523"/>
              </a:solidFill>
              <a:ea typeface="ＭＳ Ｐゴシック" pitchFamily="34" charset="-128"/>
            </a:endParaRPr>
          </a:p>
          <a:p>
            <a:pPr algn="l" eaLnBrk="1" hangingPunct="1">
              <a:lnSpc>
                <a:spcPct val="80000"/>
              </a:lnSpc>
            </a:pPr>
            <a:r>
              <a:rPr lang="nl-NL" sz="2000" dirty="0" smtClean="0">
                <a:solidFill>
                  <a:srgbClr val="632523"/>
                </a:solidFill>
                <a:ea typeface="ＭＳ Ｐゴシック" pitchFamily="34" charset="-128"/>
              </a:rPr>
              <a:t>4 Zijn </a:t>
            </a:r>
            <a:r>
              <a:rPr lang="nl-NL" sz="2000" dirty="0" smtClean="0">
                <a:solidFill>
                  <a:srgbClr val="632523"/>
                </a:solidFill>
                <a:ea typeface="ＭＳ Ｐゴシック" pitchFamily="34" charset="-128"/>
              </a:rPr>
              <a:t>ouders wisten niet dat het de HEER was die hierop aanstuurde, omdat hij een aanleiding zocht om de strijd met de Filistijnen aan te gaan. De Filistijnen waren in die tijd namelijk heer en meester in Israël. </a:t>
            </a:r>
            <a:r>
              <a:rPr lang="nl-NL" sz="2000" dirty="0" smtClean="0">
                <a:solidFill>
                  <a:srgbClr val="632523"/>
                </a:solidFill>
                <a:ea typeface="ＭＳ Ｐゴシック" pitchFamily="34" charset="-128"/>
              </a:rPr>
              <a:t>5 </a:t>
            </a:r>
            <a:r>
              <a:rPr lang="nl-NL" sz="2000" dirty="0" err="1" smtClean="0">
                <a:solidFill>
                  <a:srgbClr val="632523"/>
                </a:solidFill>
                <a:ea typeface="ＭＳ Ｐゴシック" pitchFamily="34" charset="-128"/>
              </a:rPr>
              <a:t>Simson</a:t>
            </a:r>
            <a:r>
              <a:rPr lang="nl-NL" sz="2000" dirty="0" smtClean="0">
                <a:solidFill>
                  <a:srgbClr val="632523"/>
                </a:solidFill>
                <a:ea typeface="ＭＳ Ｐゴシック" pitchFamily="34" charset="-128"/>
              </a:rPr>
              <a:t> </a:t>
            </a:r>
            <a:r>
              <a:rPr lang="nl-NL" sz="2000" dirty="0" smtClean="0">
                <a:solidFill>
                  <a:srgbClr val="632523"/>
                </a:solidFill>
                <a:ea typeface="ＭＳ Ｐゴシック" pitchFamily="34" charset="-128"/>
              </a:rPr>
              <a:t>ging met zijn vader en moeder op weg naar </a:t>
            </a:r>
            <a:r>
              <a:rPr lang="nl-NL" sz="2000" dirty="0" err="1" smtClean="0">
                <a:solidFill>
                  <a:srgbClr val="632523"/>
                </a:solidFill>
                <a:ea typeface="ＭＳ Ｐゴシック" pitchFamily="34" charset="-128"/>
              </a:rPr>
              <a:t>Timna</a:t>
            </a:r>
            <a:r>
              <a:rPr lang="nl-NL" sz="2000" dirty="0" smtClean="0">
                <a:solidFill>
                  <a:srgbClr val="632523"/>
                </a:solidFill>
                <a:ea typeface="ＭＳ Ｐゴシック" pitchFamily="34" charset="-128"/>
              </a:rPr>
              <a:t>. In de buurt van de wijngaarden van </a:t>
            </a:r>
            <a:r>
              <a:rPr lang="nl-NL" sz="2000" dirty="0" err="1" smtClean="0">
                <a:solidFill>
                  <a:srgbClr val="632523"/>
                </a:solidFill>
                <a:ea typeface="ＭＳ Ｐゴシック" pitchFamily="34" charset="-128"/>
              </a:rPr>
              <a:t>Timna</a:t>
            </a:r>
            <a:r>
              <a:rPr lang="nl-NL" sz="2000" dirty="0" smtClean="0">
                <a:solidFill>
                  <a:srgbClr val="632523"/>
                </a:solidFill>
                <a:ea typeface="ＭＳ Ｐゴシック" pitchFamily="34" charset="-128"/>
              </a:rPr>
              <a:t> kwam opeens een leeuw brullend op hem af. </a:t>
            </a:r>
            <a:r>
              <a:rPr lang="nl-NL" sz="2000" dirty="0" smtClean="0">
                <a:solidFill>
                  <a:srgbClr val="632523"/>
                </a:solidFill>
                <a:ea typeface="ＭＳ Ｐゴシック" pitchFamily="34" charset="-128"/>
              </a:rPr>
              <a:t>6 Toen </a:t>
            </a:r>
            <a:r>
              <a:rPr lang="nl-NL" sz="2000" dirty="0" smtClean="0">
                <a:solidFill>
                  <a:srgbClr val="632523"/>
                </a:solidFill>
                <a:ea typeface="ＭＳ Ｐゴシック" pitchFamily="34" charset="-128"/>
              </a:rPr>
              <a:t>voer de geest van de HEER in hem en met zijn blote handen verscheurde hij de leeuw, alsof het een geitenbokje was. Maar tegen zijn vader en moeder sprak hij er met geen woord over.</a:t>
            </a: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755576" y="620687"/>
            <a:ext cx="7560840" cy="4176737"/>
          </a:xfrm>
        </p:spPr>
        <p:txBody>
          <a:bodyPr/>
          <a:lstStyle/>
          <a:p>
            <a:pPr algn="l" eaLnBrk="1" hangingPunct="1">
              <a:lnSpc>
                <a:spcPct val="80000"/>
              </a:lnSpc>
            </a:pPr>
            <a:r>
              <a:rPr lang="nl-NL" sz="2400" b="1" dirty="0" smtClean="0">
                <a:solidFill>
                  <a:srgbClr val="632523"/>
                </a:solidFill>
                <a:ea typeface="ＭＳ Ｐゴシック" pitchFamily="34" charset="-128"/>
              </a:rPr>
              <a:t>Rechters 15: 13-15</a:t>
            </a:r>
          </a:p>
          <a:p>
            <a:pPr algn="l" eaLnBrk="1" hangingPunct="1">
              <a:lnSpc>
                <a:spcPct val="80000"/>
              </a:lnSpc>
            </a:pPr>
            <a:r>
              <a:rPr lang="nl-NL" sz="2400" dirty="0" smtClean="0">
                <a:solidFill>
                  <a:srgbClr val="632523"/>
                </a:solidFill>
                <a:ea typeface="ＭＳ Ｐゴシック" pitchFamily="34" charset="-128"/>
              </a:rPr>
              <a:t>13 ‘Nee, daar is geen sprake van,’ verzekerden ze hem. ‘We binden je vast en leveren je aan hen uit, maar doden zullen we je niet.’ Ze boeiden hem met twee nieuwe touwen, leidden hem uit zijn rotshol 14 en brachten hem naar </a:t>
            </a:r>
            <a:r>
              <a:rPr lang="nl-NL" sz="2400" dirty="0" err="1" smtClean="0">
                <a:solidFill>
                  <a:srgbClr val="632523"/>
                </a:solidFill>
                <a:ea typeface="ＭＳ Ｐゴシック" pitchFamily="34" charset="-128"/>
              </a:rPr>
              <a:t>Lechi</a:t>
            </a:r>
            <a:r>
              <a:rPr lang="nl-NL" sz="2400" dirty="0" smtClean="0">
                <a:solidFill>
                  <a:srgbClr val="632523"/>
                </a:solidFill>
                <a:ea typeface="ＭＳ Ｐゴシック" pitchFamily="34" charset="-128"/>
              </a:rPr>
              <a:t>, waar de Filistijnen juichend op hem afstormden. Toen voer de geest van de HEER in hem. De touwen waarmee hij was gebonden leken wel vlas dat </a:t>
            </a:r>
            <a:r>
              <a:rPr lang="nl-NL" sz="2400" dirty="0" err="1" smtClean="0">
                <a:solidFill>
                  <a:srgbClr val="632523"/>
                </a:solidFill>
                <a:ea typeface="ＭＳ Ｐゴシック" pitchFamily="34" charset="-128"/>
              </a:rPr>
              <a:t>wegschroeit</a:t>
            </a:r>
            <a:r>
              <a:rPr lang="nl-NL" sz="2400" dirty="0" smtClean="0">
                <a:solidFill>
                  <a:srgbClr val="632523"/>
                </a:solidFill>
                <a:ea typeface="ＭＳ Ｐゴシック" pitchFamily="34" charset="-128"/>
              </a:rPr>
              <a:t> in het vuur, zo makkelijk vielen ze van zijn armen en zijn polsen. 15 Hij zag een ezelskaak liggen; het bot was nog hard. Hij raapte het op en sloeg er duizend man mee dood.</a:t>
            </a:r>
            <a:endParaRPr lang="nl-NL" sz="2400"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323850" y="404812"/>
            <a:ext cx="8280400" cy="4752379"/>
          </a:xfrm>
        </p:spPr>
        <p:txBody>
          <a:bodyPr/>
          <a:lstStyle/>
          <a:p>
            <a:pPr algn="l" eaLnBrk="1" hangingPunct="1">
              <a:lnSpc>
                <a:spcPct val="80000"/>
              </a:lnSpc>
            </a:pPr>
            <a:r>
              <a:rPr lang="nl-NL" sz="2000" b="1" dirty="0" smtClean="0">
                <a:solidFill>
                  <a:srgbClr val="632523"/>
                </a:solidFill>
                <a:ea typeface="ＭＳ Ｐゴシック" pitchFamily="34" charset="-128"/>
              </a:rPr>
              <a:t>Ezechiël 11: 5</a:t>
            </a:r>
            <a:endParaRPr lang="nl-NL" sz="2000" b="1" dirty="0" smtClean="0">
              <a:solidFill>
                <a:srgbClr val="632523"/>
              </a:solidFill>
              <a:ea typeface="ＭＳ Ｐゴシック" pitchFamily="34" charset="-128"/>
            </a:endParaRPr>
          </a:p>
          <a:p>
            <a:pPr algn="l" eaLnBrk="1" hangingPunct="1">
              <a:lnSpc>
                <a:spcPct val="80000"/>
              </a:lnSpc>
            </a:pPr>
            <a:r>
              <a:rPr lang="nl-NL" sz="2000" dirty="0" smtClean="0">
                <a:solidFill>
                  <a:srgbClr val="632523"/>
                </a:solidFill>
                <a:ea typeface="ＭＳ Ｐゴシック" pitchFamily="34" charset="-128"/>
              </a:rPr>
              <a:t>Ik werd opnieuw door de geest van de HEER overweldigd, en hij droeg mij op te zeggen: </a:t>
            </a:r>
            <a:r>
              <a:rPr lang="ja-JP" altLang="nl-NL" sz="2000" dirty="0" smtClean="0">
                <a:solidFill>
                  <a:srgbClr val="632523"/>
                </a:solidFill>
                <a:ea typeface="ＭＳ Ｐゴシック" pitchFamily="34" charset="-128"/>
              </a:rPr>
              <a:t>‘</a:t>
            </a:r>
            <a:r>
              <a:rPr lang="nl-NL" altLang="ja-JP" sz="2000" dirty="0" smtClean="0">
                <a:solidFill>
                  <a:srgbClr val="632523"/>
                </a:solidFill>
                <a:ea typeface="ＭＳ Ｐゴシック" pitchFamily="34" charset="-128"/>
              </a:rPr>
              <a:t>Dit zegt de HEER: Israëlieten, ik hoor wat jullie zeggen, ik weet wat er in jullie hoofd opkomt</a:t>
            </a:r>
            <a:r>
              <a:rPr lang="nl-NL" altLang="ja-JP" sz="2000" dirty="0" smtClean="0">
                <a:solidFill>
                  <a:srgbClr val="632523"/>
                </a:solidFill>
                <a:ea typeface="ＭＳ Ｐゴシック" pitchFamily="34" charset="-128"/>
              </a:rPr>
              <a:t>.</a:t>
            </a:r>
          </a:p>
          <a:p>
            <a:pPr algn="l" eaLnBrk="1" hangingPunct="1">
              <a:lnSpc>
                <a:spcPct val="80000"/>
              </a:lnSpc>
            </a:pPr>
            <a:endParaRPr lang="nl-NL" sz="2000" dirty="0" smtClean="0">
              <a:solidFill>
                <a:srgbClr val="632523"/>
              </a:solidFill>
              <a:ea typeface="ＭＳ Ｐゴシック" pitchFamily="34" charset="-128"/>
            </a:endParaRPr>
          </a:p>
          <a:p>
            <a:pPr algn="l" eaLnBrk="1" hangingPunct="1">
              <a:lnSpc>
                <a:spcPct val="80000"/>
              </a:lnSpc>
            </a:pPr>
            <a:r>
              <a:rPr lang="nl-NL" sz="2000" b="1" dirty="0" err="1" smtClean="0">
                <a:solidFill>
                  <a:srgbClr val="632523"/>
                </a:solidFill>
                <a:ea typeface="ＭＳ Ｐゴシック" pitchFamily="34" charset="-128"/>
              </a:rPr>
              <a:t>Ezechiel</a:t>
            </a:r>
            <a:r>
              <a:rPr lang="nl-NL" sz="2000" b="1" dirty="0" smtClean="0">
                <a:solidFill>
                  <a:srgbClr val="632523"/>
                </a:solidFill>
                <a:ea typeface="ＭＳ Ｐゴシック" pitchFamily="34" charset="-128"/>
              </a:rPr>
              <a:t> 39: 28 en 29</a:t>
            </a:r>
          </a:p>
          <a:p>
            <a:pPr algn="l" eaLnBrk="1" hangingPunct="1">
              <a:lnSpc>
                <a:spcPct val="80000"/>
              </a:lnSpc>
            </a:pPr>
            <a:r>
              <a:rPr lang="nl-NL" sz="2000" dirty="0" smtClean="0">
                <a:solidFill>
                  <a:srgbClr val="632523"/>
                </a:solidFill>
                <a:ea typeface="ＭＳ Ｐゴシック" pitchFamily="34" charset="-128"/>
              </a:rPr>
              <a:t>28 Ze zullen beseffen dat ik, de HEER, hun God ben: ik heb hen over de hele wereld in ballingschap gestuurd en ik breng hen ook weer naar hun eigen land terug; ik zal niemand achterlaten. 29 Ik zal mijn geest over het volk van Israël uitgieten en mijn gelaat niet meer voor hen verbergen – zo spreekt God, de HEER</a:t>
            </a:r>
            <a:r>
              <a:rPr lang="nl-NL" sz="2000" dirty="0" smtClean="0">
                <a:solidFill>
                  <a:srgbClr val="632523"/>
                </a:solidFill>
                <a:ea typeface="ＭＳ Ｐゴシック" pitchFamily="34" charset="-128"/>
              </a:rPr>
              <a:t>.”’</a:t>
            </a:r>
          </a:p>
          <a:p>
            <a:pPr algn="l" eaLnBrk="1" hangingPunct="1">
              <a:lnSpc>
                <a:spcPct val="80000"/>
              </a:lnSpc>
            </a:pPr>
            <a:endParaRPr lang="nl-NL" sz="2000" dirty="0" smtClean="0">
              <a:solidFill>
                <a:srgbClr val="632523"/>
              </a:solidFill>
              <a:ea typeface="ＭＳ Ｐゴシック" pitchFamily="34" charset="-128"/>
            </a:endParaRPr>
          </a:p>
          <a:p>
            <a:pPr algn="l" eaLnBrk="1" hangingPunct="1"/>
            <a:r>
              <a:rPr lang="nl-NL" sz="2000" b="1" dirty="0" err="1" smtClean="0">
                <a:solidFill>
                  <a:srgbClr val="632523"/>
                </a:solidFill>
                <a:ea typeface="ＭＳ Ｐゴシック" pitchFamily="34" charset="-128"/>
              </a:rPr>
              <a:t>Micha</a:t>
            </a:r>
            <a:r>
              <a:rPr lang="nl-NL" sz="2000" b="1" dirty="0" smtClean="0">
                <a:solidFill>
                  <a:srgbClr val="632523"/>
                </a:solidFill>
                <a:ea typeface="ＭＳ Ｐゴシック" pitchFamily="34" charset="-128"/>
              </a:rPr>
              <a:t> 3</a:t>
            </a:r>
            <a:r>
              <a:rPr lang="nl-NL" sz="2000" b="1" dirty="0" smtClean="0">
                <a:solidFill>
                  <a:srgbClr val="632523"/>
                </a:solidFill>
                <a:ea typeface="ＭＳ Ｐゴシック" pitchFamily="34" charset="-128"/>
              </a:rPr>
              <a:t>: 8 </a:t>
            </a:r>
            <a:endParaRPr lang="nl-NL" sz="2000" b="1" dirty="0" smtClean="0">
              <a:solidFill>
                <a:srgbClr val="632523"/>
              </a:solidFill>
              <a:ea typeface="ＭＳ Ｐゴシック" pitchFamily="34" charset="-128"/>
            </a:endParaRPr>
          </a:p>
          <a:p>
            <a:pPr algn="l" eaLnBrk="1" hangingPunct="1"/>
            <a:r>
              <a:rPr lang="nl-NL" sz="2000" dirty="0" smtClean="0">
                <a:solidFill>
                  <a:srgbClr val="632523"/>
                </a:solidFill>
                <a:ea typeface="ＭＳ Ｐゴシック" pitchFamily="34" charset="-128"/>
              </a:rPr>
              <a:t>Ik daarentegen ben vervuld van kracht, ik heb de geest van de HEER, ik ben rechtvaardig en ik heb de moed om aan </a:t>
            </a:r>
            <a:r>
              <a:rPr lang="nl-NL" sz="2000" dirty="0" err="1" smtClean="0">
                <a:solidFill>
                  <a:srgbClr val="632523"/>
                </a:solidFill>
                <a:ea typeface="ＭＳ Ｐゴシック" pitchFamily="34" charset="-128"/>
              </a:rPr>
              <a:t>Jakob</a:t>
            </a:r>
            <a:r>
              <a:rPr lang="nl-NL" sz="2000" dirty="0" smtClean="0">
                <a:solidFill>
                  <a:srgbClr val="632523"/>
                </a:solidFill>
                <a:ea typeface="ＭＳ Ｐゴシック" pitchFamily="34" charset="-128"/>
              </a:rPr>
              <a:t> zijn wandaden bekend te maken, en aan Israël zijn zonde. </a:t>
            </a:r>
          </a:p>
          <a:p>
            <a:pPr algn="l" eaLnBrk="1" hangingPunct="1">
              <a:lnSpc>
                <a:spcPct val="80000"/>
              </a:lnSpc>
            </a:pPr>
            <a:endParaRPr lang="nl-NL" sz="2000"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84663" y="5273675"/>
            <a:ext cx="4427537" cy="1584325"/>
          </a:xfrm>
        </p:spPr>
        <p:txBody>
          <a:bodyPr rtlCol="0">
            <a:noAutofit/>
          </a:bodyPr>
          <a:lstStyle/>
          <a:p>
            <a:pPr algn="r" eaLnBrk="1" fontAlgn="auto" hangingPunct="1">
              <a:spcAft>
                <a:spcPts val="0"/>
              </a:spcAft>
              <a:defRPr/>
            </a:pPr>
            <a:r>
              <a:rPr lang="nl-NL" sz="2800" b="1" dirty="0" smtClean="0">
                <a:solidFill>
                  <a:schemeClr val="accent2">
                    <a:lumMod val="75000"/>
                  </a:schemeClr>
                </a:solidFill>
                <a:ea typeface="+mj-ea"/>
              </a:rPr>
              <a:t>Les 19 </a:t>
            </a:r>
            <a:br>
              <a:rPr lang="nl-NL" sz="2800" b="1" dirty="0" smtClean="0">
                <a:solidFill>
                  <a:schemeClr val="accent2">
                    <a:lumMod val="75000"/>
                  </a:schemeClr>
                </a:solidFill>
                <a:ea typeface="+mj-ea"/>
              </a:rPr>
            </a:br>
            <a:r>
              <a:rPr lang="nl-NL" sz="2800" b="1" dirty="0" smtClean="0">
                <a:solidFill>
                  <a:schemeClr val="accent2">
                    <a:lumMod val="75000"/>
                  </a:schemeClr>
                </a:solidFill>
                <a:ea typeface="+mj-ea"/>
              </a:rPr>
              <a:t>Wie is de heilige Geest?</a:t>
            </a:r>
            <a:endParaRPr lang="nl-NL" sz="2800" b="1" dirty="0">
              <a:solidFill>
                <a:schemeClr val="accent2">
                  <a:lumMod val="75000"/>
                </a:schemeClr>
              </a:solidFill>
              <a:ea typeface="+mj-ea"/>
            </a:endParaRPr>
          </a:p>
        </p:txBody>
      </p:sp>
      <p:sp>
        <p:nvSpPr>
          <p:cNvPr id="3" name="Ondertitel 2"/>
          <p:cNvSpPr>
            <a:spLocks noGrp="1"/>
          </p:cNvSpPr>
          <p:nvPr>
            <p:ph type="subTitle" idx="1"/>
          </p:nvPr>
        </p:nvSpPr>
        <p:spPr>
          <a:xfrm>
            <a:off x="1115616" y="2708920"/>
            <a:ext cx="7704336" cy="576064"/>
          </a:xfrm>
        </p:spPr>
        <p:txBody>
          <a:bodyPr/>
          <a:lstStyle/>
          <a:p>
            <a:pPr algn="l" eaLnBrk="1" hangingPunct="1">
              <a:lnSpc>
                <a:spcPct val="80000"/>
              </a:lnSpc>
            </a:pPr>
            <a:r>
              <a:rPr lang="nl-NL" sz="4000" b="1" dirty="0" smtClean="0">
                <a:solidFill>
                  <a:srgbClr val="632523"/>
                </a:solidFill>
                <a:ea typeface="ＭＳ Ｐゴシック" pitchFamily="34" charset="-128"/>
              </a:rPr>
              <a:t>Hij is er… bij de doop van Jezus</a:t>
            </a:r>
            <a:endParaRPr lang="nl-NL" sz="4000" b="1" dirty="0" smtClean="0">
              <a:solidFill>
                <a:srgbClr val="632523"/>
              </a:solidFill>
              <a:ea typeface="ＭＳ Ｐゴシック" pitchFamily="34" charset="-128"/>
            </a:endParaRPr>
          </a:p>
        </p:txBody>
      </p:sp>
      <p:pic>
        <p:nvPicPr>
          <p:cNvPr id="1638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233988"/>
            <a:ext cx="4211638" cy="1624012"/>
          </a:xfrm>
          <a:prstGeom prst="rect">
            <a:avLst/>
          </a:prstGeom>
          <a:noFill/>
          <a:ln w="9525">
            <a:noFill/>
            <a:miter lim="800000"/>
            <a:headEnd/>
            <a:tailEnd/>
          </a:ln>
        </p:spPr>
      </p:pic>
      <p:pic>
        <p:nvPicPr>
          <p:cNvPr id="5" name="Picture 2" descr="C:\Users\Eric\Dropbox\Herziening Follow Up module 1-4\Map 7 foto's en illustraties\Foto's en illustraties\Les1-11\6-f.gif"/>
          <p:cNvPicPr>
            <a:picLocks noChangeAspect="1" noChangeArrowheads="1"/>
          </p:cNvPicPr>
          <p:nvPr/>
        </p:nvPicPr>
        <p:blipFill>
          <a:blip r:embed="rId5" cstate="print"/>
          <a:srcRect/>
          <a:stretch>
            <a:fillRect/>
          </a:stretch>
        </p:blipFill>
        <p:spPr bwMode="auto">
          <a:xfrm>
            <a:off x="6228184" y="4869160"/>
            <a:ext cx="1671230" cy="13364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503</TotalTime>
  <Words>1109</Words>
  <Application>Microsoft Office PowerPoint</Application>
  <PresentationFormat>Diavoorstelling (4:3)</PresentationFormat>
  <Paragraphs>75</Paragraphs>
  <Slides>16</Slides>
  <Notes>16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ＭＳ Ｐゴシック</vt:lpstr>
      <vt:lpstr>Calibri</vt:lpstr>
      <vt:lpstr>Office-thema</vt:lpstr>
      <vt:lpstr>Blok IV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lpstr>Les 19  Wie is de heilige Geest?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65</cp:revision>
  <dcterms:created xsi:type="dcterms:W3CDTF">2011-08-15T13:01:05Z</dcterms:created>
  <dcterms:modified xsi:type="dcterms:W3CDTF">2013-11-25T14:43:34Z</dcterms:modified>
</cp:coreProperties>
</file>