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B1E0"/>
    <a:srgbClr val="E42E2E"/>
    <a:srgbClr val="FBABC9"/>
    <a:srgbClr val="C72F50"/>
    <a:srgbClr val="F985B1"/>
    <a:srgbClr val="E995A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CEA0CD9-374D-4BBD-AB38-4BCB175B66D6}" type="datetimeFigureOut">
              <a:rPr lang="nl-NL"/>
              <a:pPr/>
              <a:t>25-11-2013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B46B5F8-893F-4C3B-9233-F65649CB7149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A25739-8028-4640-BB1B-298546248172}" type="slidenum">
              <a:rPr lang="nl-NL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15363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4A25739-8028-4640-BB1B-298546248172}" type="slidenum">
              <a:rPr lang="nl-NL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43C29B-2321-41AD-BD01-1B44E0F06061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4CBA4-695F-45ED-A139-D18521E84D74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04B02CE-5EBF-400D-8F66-A70E79BF2040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AE067F-671C-41F3-BCDE-C8E621E39AB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FFF7DA-BFC0-481D-883F-A2907C4F1488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8A34D-5A18-4285-8EDE-495B38E8600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1FE495-B538-4A04-BA59-58F86A535BBA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83AF9F-8D01-474E-9B95-DDE0441229F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A4672F9-932B-4214-9534-951595115F57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F2AFD-00C2-4948-9915-5A019ABA348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EFF414-47FE-472D-B422-0668970A44F9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56B8E7-AC34-409C-B7AD-CEC886B80CBB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06AD68-6ABA-44AF-84A8-442B859E85B2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B7E56-944E-4A01-8930-FC5010BF424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185B17E-BDA7-4EFD-801B-4A9F5E28CD06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BC071C-9A4D-4AB5-88E5-8771342A88BA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C81580-6CD4-4F25-ADFB-1765A328ED01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43FAE1-1D6E-40B7-9F87-0143F42AFD69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C07423-24D7-4D85-8CAF-96821D7D4893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874AA-A059-4E63-B89E-28462923F8AE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F474AD-CB5A-493B-BF7A-39008B71B77E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29EBAF-7854-43C3-A14F-9C62E6FC7976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60000"/>
                <a:lumOff val="40000"/>
              </a:schemeClr>
            </a:gs>
            <a:gs pos="39999">
              <a:schemeClr val="accent4">
                <a:lumMod val="60000"/>
                <a:lumOff val="40000"/>
              </a:schemeClr>
            </a:gs>
            <a:gs pos="70000">
              <a:schemeClr val="bg2">
                <a:lumMod val="25000"/>
                <a:alpha val="63000"/>
              </a:schemeClr>
            </a:gs>
            <a:gs pos="100000">
              <a:schemeClr val="bg2">
                <a:lumMod val="25000"/>
                <a:alpha val="84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07C21128-8FD1-4B3D-9261-B5E255B032B1}" type="datetime1">
              <a:rPr lang="nl-NL"/>
              <a:pPr/>
              <a:t>25-11-2013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nl-NL"/>
              <a:t>Bericht van God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4089355B-64CB-4B37-90EE-C1B3DB52D603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/Imac%20HD/Users/theresiakoelewijn/WERK/2011/2011*052%20B&amp;S.PPFollowUp/SerielogoBerichtvGodwit.jpg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/Imac%20HD/Users/theresiakoelewijn/WERK/2011/2011*052%20B&amp;S.PPFollowUp/SerielogoBerichtvGodwit.jpg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>
          <a:xfrm>
            <a:off x="468313" y="476250"/>
            <a:ext cx="4464050" cy="936625"/>
          </a:xfrm>
        </p:spPr>
        <p:txBody>
          <a:bodyPr/>
          <a:lstStyle/>
          <a:p>
            <a:pPr eaLnBrk="1" hangingPunct="1"/>
            <a:r>
              <a:rPr lang="nl-NL" sz="3200" smtClean="0">
                <a:solidFill>
                  <a:schemeClr val="bg1"/>
                </a:solidFill>
                <a:ea typeface="ＭＳ Ｐゴシック" pitchFamily="34" charset="-128"/>
              </a:rPr>
              <a:t>Les 18 Samen aan de slag</a:t>
            </a:r>
          </a:p>
        </p:txBody>
      </p:sp>
      <p:pic>
        <p:nvPicPr>
          <p:cNvPr id="14338" name="Picture 2" descr="C:\Users\Eric\Dropbox\Herziening Follow Up module 1-4\Map 7 foto's en illustraties\Foto's en illustraties\nagekomen ill\18-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A"/>
              </a:clrFrom>
              <a:clrTo>
                <a:srgbClr val="FBF9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8" y="1557338"/>
            <a:ext cx="4237037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el 1"/>
          <p:cNvSpPr>
            <a:spLocks noGrp="1"/>
          </p:cNvSpPr>
          <p:nvPr>
            <p:ph type="ctrTitle"/>
          </p:nvPr>
        </p:nvSpPr>
        <p:spPr>
          <a:xfrm>
            <a:off x="468313" y="476250"/>
            <a:ext cx="4464050" cy="936625"/>
          </a:xfrm>
        </p:spPr>
        <p:txBody>
          <a:bodyPr/>
          <a:lstStyle/>
          <a:p>
            <a:pPr eaLnBrk="1" hangingPunct="1"/>
            <a:r>
              <a:rPr lang="nl-NL" sz="3200" smtClean="0">
                <a:solidFill>
                  <a:schemeClr val="bg1"/>
                </a:solidFill>
                <a:ea typeface="ＭＳ Ｐゴシック" pitchFamily="34" charset="-128"/>
              </a:rPr>
              <a:t>Les 18 Samen aan de slag</a:t>
            </a:r>
          </a:p>
        </p:txBody>
      </p:sp>
      <p:pic>
        <p:nvPicPr>
          <p:cNvPr id="14338" name="Picture 2" descr="C:\Users\Eric\Dropbox\Herziening Follow Up module 1-4\Map 7 foto's en illustraties\Foto's en illustraties\nagekomen ill\18-a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BF9FA"/>
              </a:clrFrom>
              <a:clrTo>
                <a:srgbClr val="FBF9FA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538" y="1557338"/>
            <a:ext cx="4237037" cy="319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2" descr="Imac HD:Users:theresiakoelewijn:WERK:2011:2011*052 B&amp;S.PPFollowUp:SerielogoBerichtvGodwit.jpg"/>
          <p:cNvPicPr>
            <a:picLocks noChangeAspect="1" noChangeArrowheads="1"/>
          </p:cNvPicPr>
          <p:nvPr/>
        </p:nvPicPr>
        <p:blipFill>
          <a:blip r:embed="rId4" r:link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7275"/>
            <a:ext cx="5162550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306</TotalTime>
  <Words>14</Words>
  <Application>Microsoft Office PowerPoint</Application>
  <PresentationFormat>Diavoorstelling (4:3)</PresentationFormat>
  <Paragraphs>4</Paragraphs>
  <Slides>2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ＭＳ Ｐゴシック</vt:lpstr>
      <vt:lpstr>Calibri</vt:lpstr>
      <vt:lpstr>Office-thema</vt:lpstr>
      <vt:lpstr>Les 18 Samen aan de slag</vt:lpstr>
      <vt:lpstr>Les 18 Samen aan de slag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45</cp:revision>
  <dcterms:created xsi:type="dcterms:W3CDTF">2011-08-15T13:01:05Z</dcterms:created>
  <dcterms:modified xsi:type="dcterms:W3CDTF">2013-11-25T14:04:04Z</dcterms:modified>
</cp:coreProperties>
</file>