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8" r:id="rId3"/>
    <p:sldId id="267" r:id="rId4"/>
    <p:sldId id="260" r:id="rId5"/>
    <p:sldId id="269" r:id="rId6"/>
    <p:sldId id="263" r:id="rId7"/>
    <p:sldId id="270" r:id="rId8"/>
    <p:sldId id="265" r:id="rId9"/>
    <p:sldId id="266" r:id="rId10"/>
    <p:sldId id="271"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B1E0"/>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530088C-2856-4EB7-987F-F3B6C02BF536}" type="datetimeFigureOut">
              <a:rPr lang="nl-NL"/>
              <a:pPr>
                <a:defRPr/>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C3267A3-275D-4842-BAF1-773009906BE8}"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F5DBC-6173-4F8E-BFD8-54F2CA510EAD}"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F5DBC-6173-4F8E-BFD8-54F2CA510EAD}" type="slidenum">
              <a:rPr lang="nl-NL"/>
              <a:pPr fontAlgn="base">
                <a:spcBef>
                  <a:spcPct val="0"/>
                </a:spcBef>
                <a:spcAft>
                  <a:spcPct val="0"/>
                </a:spcAft>
              </a:pPr>
              <a:t>10</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F5DBC-6173-4F8E-BFD8-54F2CA510EAD}"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F5DBC-6173-4F8E-BFD8-54F2CA510EAD}"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6B41B0-6FA1-427F-A8B9-11A634330042}"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F5DBC-6173-4F8E-BFD8-54F2CA510EAD}"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C60E78-EB6E-4C1D-A1C1-4E8D2167620F}"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F5DBC-6173-4F8E-BFD8-54F2CA510EAD}"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560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4541CB-46BF-4A30-9283-4A90A6FF2803}"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765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EDB9AC-10FD-4FBB-80B1-93D046CBC4F9}"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EE2658C4-6602-4F79-9CEC-C7EC47C74EA6}"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134F534A-D75D-499D-B56B-0CC39199B7E1}"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6E721E8D-9218-460B-9D06-B2302917B8DB}"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1409F506-0FDE-4A95-82AA-18DE7F74C5CE}"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3BB133C7-3F93-4389-BC46-6BA235AE9434}"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3CD23A49-48EC-4F29-A17E-0B39D5771073}"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40B69DDB-BFAC-4F9C-A68C-71D081EB2C0D}"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2F6B11D8-BC12-43C1-86F7-2D36697296A5}"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3A92CF1B-A941-4FEC-B49D-C4ED0CE6C67E}"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E417423B-3947-43D6-9647-5EDC4517B8EB}"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7E3DDFD1-7434-4753-AB5F-C7C48D3ED620}"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D9397E92-E270-4D31-8F4D-A470EDEABA43}"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0D8AA0F0-4B3D-4CFB-8F09-7BFD582A3866}" type="datetime1">
              <a:rPr lang="nl-NL"/>
              <a:pPr>
                <a:defRPr/>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2A93DD18-30BE-4227-B3EF-C45D88389BD2}"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395536C3-97F1-49EC-8F32-843F20D9911F}" type="datetime1">
              <a:rPr lang="nl-NL"/>
              <a:pPr>
                <a:defRPr/>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CFDAC6E6-5F33-4623-8D46-1048CF2858F3}"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074078B2-1512-49C5-94F6-1FE34F8F4EFA}" type="datetime1">
              <a:rPr lang="nl-NL"/>
              <a:pPr>
                <a:defRPr/>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DCD6005A-1CB5-493D-8062-BE287EDFF621}"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2D6E751F-12D6-4828-9C87-D81E7D48A5C4}"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27CE3453-8CEA-4399-86D4-B44172E6845A}"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67E75E65-2727-4CBB-A50F-809B9286336B}"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57E50A54-3756-4B15-9C8A-E26515D3B033}"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39999">
              <a:schemeClr val="accent4">
                <a:lumMod val="60000"/>
                <a:lumOff val="40000"/>
              </a:schemeClr>
            </a:gs>
            <a:gs pos="70000">
              <a:schemeClr val="bg2">
                <a:lumMod val="25000"/>
                <a:alpha val="63000"/>
              </a:schemeClr>
            </a:gs>
            <a:gs pos="100000">
              <a:schemeClr val="bg2">
                <a:lumMod val="25000"/>
                <a:alpha val="84000"/>
              </a:schemeClr>
            </a:gs>
          </a:gsLst>
          <a:lin ang="5400000" scaled="0"/>
          <a:tileRect/>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354551A-5BDC-4C53-8706-DA6F97B0007B}" type="datetime1">
              <a:rPr lang="nl-NL"/>
              <a:pPr>
                <a:defRPr/>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8DE4222-EABC-4619-A7D7-363E4A8F1601}"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88024"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pic>
        <p:nvPicPr>
          <p:cNvPr id="14339"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5044179" y="188913"/>
            <a:ext cx="3914083" cy="1655911"/>
          </a:xfrm>
          <a:prstGeom prst="rect">
            <a:avLst/>
          </a:prstGeom>
          <a:noFill/>
          <a:ln w="9525">
            <a:noFill/>
            <a:miter lim="800000"/>
            <a:headEnd/>
            <a:tailEnd/>
          </a:ln>
        </p:spPr>
      </p:pic>
      <p:pic>
        <p:nvPicPr>
          <p:cNvPr id="14341"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7" name="Tekstvak 6"/>
          <p:cNvSpPr txBox="1"/>
          <p:nvPr/>
        </p:nvSpPr>
        <p:spPr>
          <a:xfrm>
            <a:off x="755576" y="1196752"/>
            <a:ext cx="5616624" cy="2677656"/>
          </a:xfrm>
          <a:prstGeom prst="rect">
            <a:avLst/>
          </a:prstGeom>
          <a:noFill/>
        </p:spPr>
        <p:txBody>
          <a:bodyPr wrap="square" rtlCol="0">
            <a:spAutoFit/>
          </a:bodyPr>
          <a:lstStyle/>
          <a:p>
            <a:r>
              <a:rPr lang="nl-NL" sz="2400" b="1" dirty="0" smtClean="0">
                <a:solidFill>
                  <a:schemeClr val="bg1"/>
                </a:solidFill>
                <a:latin typeface="+mj-lt"/>
              </a:rPr>
              <a:t>Wat doe ik hier vandaag?</a:t>
            </a:r>
          </a:p>
          <a:p>
            <a:endParaRPr lang="nl-NL" sz="2400" dirty="0">
              <a:solidFill>
                <a:schemeClr val="bg1"/>
              </a:solidFill>
              <a:latin typeface="+mj-lt"/>
            </a:endParaRPr>
          </a:p>
          <a:p>
            <a:pPr>
              <a:buFont typeface="Arial" pitchFamily="34" charset="0"/>
              <a:buChar char="•"/>
            </a:pPr>
            <a:r>
              <a:rPr lang="nl-NL" sz="2400" dirty="0" smtClean="0">
                <a:solidFill>
                  <a:schemeClr val="bg1"/>
                </a:solidFill>
                <a:latin typeface="+mj-lt"/>
              </a:rPr>
              <a:t>Ik ga beter begrijpen waarom Jezus naar de hemel is gegaan. </a:t>
            </a:r>
          </a:p>
          <a:p>
            <a:pPr>
              <a:buFont typeface="Arial" pitchFamily="34" charset="0"/>
              <a:buChar char="•"/>
            </a:pPr>
            <a:endParaRPr lang="nl-NL" sz="2400" dirty="0" smtClean="0">
              <a:solidFill>
                <a:schemeClr val="bg1"/>
              </a:solidFill>
              <a:latin typeface="+mj-lt"/>
            </a:endParaRPr>
          </a:p>
          <a:p>
            <a:pPr>
              <a:buFont typeface="Arial" pitchFamily="34" charset="0"/>
              <a:buChar char="•"/>
            </a:pPr>
            <a:r>
              <a:rPr lang="nl-NL" sz="2400" dirty="0" smtClean="0">
                <a:solidFill>
                  <a:schemeClr val="bg1"/>
                </a:solidFill>
                <a:latin typeface="+mj-lt"/>
              </a:rPr>
              <a:t>Ik stel me voor hoe het moet zijn als Jezus weer terug komt op de wolken.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88024"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pic>
        <p:nvPicPr>
          <p:cNvPr id="14339"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3851275" y="188913"/>
            <a:ext cx="5106988" cy="2160587"/>
          </a:xfrm>
          <a:prstGeom prst="rect">
            <a:avLst/>
          </a:prstGeom>
          <a:noFill/>
          <a:ln w="9525">
            <a:noFill/>
            <a:miter lim="800000"/>
            <a:headEnd/>
            <a:tailEnd/>
          </a:ln>
        </p:spPr>
      </p:pic>
      <p:pic>
        <p:nvPicPr>
          <p:cNvPr id="14341"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7" name="Tekstvak 6"/>
          <p:cNvSpPr txBox="1"/>
          <p:nvPr/>
        </p:nvSpPr>
        <p:spPr>
          <a:xfrm>
            <a:off x="1979712" y="3068960"/>
            <a:ext cx="6264696" cy="707886"/>
          </a:xfrm>
          <a:prstGeom prst="rect">
            <a:avLst/>
          </a:prstGeom>
          <a:noFill/>
        </p:spPr>
        <p:txBody>
          <a:bodyPr wrap="square" rtlCol="0">
            <a:spAutoFit/>
          </a:bodyPr>
          <a:lstStyle/>
          <a:p>
            <a:r>
              <a:rPr lang="nl-NL" sz="4000" b="1" dirty="0" smtClean="0">
                <a:solidFill>
                  <a:schemeClr val="bg1"/>
                </a:solidFill>
                <a:latin typeface="+mj-lt"/>
              </a:rPr>
              <a:t>Afscheidscadeau</a:t>
            </a:r>
            <a:endParaRPr lang="nl-NL" sz="4000" b="1" dirty="0">
              <a:solidFill>
                <a:schemeClr val="bg1"/>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88024"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pic>
        <p:nvPicPr>
          <p:cNvPr id="14339"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3851275" y="188913"/>
            <a:ext cx="5106988" cy="2160587"/>
          </a:xfrm>
          <a:prstGeom prst="rect">
            <a:avLst/>
          </a:prstGeom>
          <a:noFill/>
          <a:ln w="9525">
            <a:noFill/>
            <a:miter lim="800000"/>
            <a:headEnd/>
            <a:tailEnd/>
          </a:ln>
        </p:spPr>
      </p:pic>
      <p:pic>
        <p:nvPicPr>
          <p:cNvPr id="14341"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7" name="Tekstvak 6"/>
          <p:cNvSpPr txBox="1"/>
          <p:nvPr/>
        </p:nvSpPr>
        <p:spPr>
          <a:xfrm>
            <a:off x="755576" y="2852936"/>
            <a:ext cx="7560840" cy="707886"/>
          </a:xfrm>
          <a:prstGeom prst="rect">
            <a:avLst/>
          </a:prstGeom>
          <a:noFill/>
        </p:spPr>
        <p:txBody>
          <a:bodyPr wrap="square" rtlCol="0">
            <a:spAutoFit/>
          </a:bodyPr>
          <a:lstStyle/>
          <a:p>
            <a:r>
              <a:rPr lang="nl-NL" sz="4000" b="1" dirty="0" smtClean="0">
                <a:solidFill>
                  <a:schemeClr val="bg1"/>
                </a:solidFill>
                <a:latin typeface="+mj-lt"/>
              </a:rPr>
              <a:t>Afscheid</a:t>
            </a:r>
            <a:endParaRPr lang="nl-NL" sz="4000" b="1" dirty="0">
              <a:solidFill>
                <a:schemeClr val="bg1"/>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88024"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pic>
        <p:nvPicPr>
          <p:cNvPr id="14339"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3851275" y="188913"/>
            <a:ext cx="5106988" cy="2160587"/>
          </a:xfrm>
          <a:prstGeom prst="rect">
            <a:avLst/>
          </a:prstGeom>
          <a:noFill/>
          <a:ln w="9525">
            <a:noFill/>
            <a:miter lim="800000"/>
            <a:headEnd/>
            <a:tailEnd/>
          </a:ln>
        </p:spPr>
      </p:pic>
      <p:pic>
        <p:nvPicPr>
          <p:cNvPr id="14341"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7" name="Tekstvak 6"/>
          <p:cNvSpPr txBox="1"/>
          <p:nvPr/>
        </p:nvSpPr>
        <p:spPr>
          <a:xfrm>
            <a:off x="755576" y="2852936"/>
            <a:ext cx="7560840" cy="707886"/>
          </a:xfrm>
          <a:prstGeom prst="rect">
            <a:avLst/>
          </a:prstGeom>
          <a:noFill/>
        </p:spPr>
        <p:txBody>
          <a:bodyPr wrap="square" rtlCol="0">
            <a:spAutoFit/>
          </a:bodyPr>
          <a:lstStyle/>
          <a:p>
            <a:r>
              <a:rPr lang="nl-NL" sz="4000" b="1" dirty="0" smtClean="0">
                <a:solidFill>
                  <a:schemeClr val="bg1"/>
                </a:solidFill>
                <a:latin typeface="+mj-lt"/>
              </a:rPr>
              <a:t>Afscheid van Jezus</a:t>
            </a:r>
            <a:endParaRPr lang="nl-NL" sz="4000" b="1" dirty="0">
              <a:solidFill>
                <a:schemeClr val="bg1"/>
              </a:solidFill>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788024"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sp>
        <p:nvSpPr>
          <p:cNvPr id="3" name="Ondertitel 2"/>
          <p:cNvSpPr>
            <a:spLocks noGrp="1"/>
          </p:cNvSpPr>
          <p:nvPr>
            <p:ph type="subTitle" idx="1"/>
          </p:nvPr>
        </p:nvSpPr>
        <p:spPr>
          <a:xfrm>
            <a:off x="395288" y="1052736"/>
            <a:ext cx="7777162" cy="3528789"/>
          </a:xfrm>
        </p:spPr>
        <p:txBody>
          <a:bodyPr rtlCol="0">
            <a:normAutofit/>
          </a:bodyPr>
          <a:lstStyle/>
          <a:p>
            <a:pPr algn="l" fontAlgn="auto">
              <a:spcAft>
                <a:spcPts val="0"/>
              </a:spcAft>
              <a:buFont typeface="Arial" pitchFamily="34" charset="0"/>
              <a:buNone/>
              <a:defRPr/>
            </a:pPr>
            <a:r>
              <a:rPr lang="nl-NL" b="1" dirty="0" smtClean="0">
                <a:solidFill>
                  <a:schemeClr val="bg1"/>
                </a:solidFill>
              </a:rPr>
              <a:t>Lucas </a:t>
            </a:r>
            <a:r>
              <a:rPr lang="nl-NL" b="1" dirty="0" smtClean="0">
                <a:solidFill>
                  <a:schemeClr val="bg1"/>
                </a:solidFill>
              </a:rPr>
              <a:t>24: 52 en 53</a:t>
            </a:r>
            <a:endParaRPr lang="nl-NL" b="1" dirty="0" smtClean="0">
              <a:solidFill>
                <a:schemeClr val="bg1"/>
              </a:solidFill>
            </a:endParaRPr>
          </a:p>
          <a:p>
            <a:pPr algn="l" fontAlgn="auto">
              <a:spcAft>
                <a:spcPts val="0"/>
              </a:spcAft>
              <a:buFont typeface="Arial" pitchFamily="34" charset="0"/>
              <a:buNone/>
              <a:defRPr/>
            </a:pPr>
            <a:r>
              <a:rPr lang="nl-NL" dirty="0" smtClean="0">
                <a:solidFill>
                  <a:schemeClr val="bg1"/>
                </a:solidFill>
              </a:rPr>
              <a:t>52 Ze </a:t>
            </a:r>
            <a:r>
              <a:rPr lang="nl-NL" dirty="0" smtClean="0">
                <a:solidFill>
                  <a:schemeClr val="bg1"/>
                </a:solidFill>
              </a:rPr>
              <a:t>brachten hem hulde en keerden in grote vreugde terug naar Jeruzalem, </a:t>
            </a:r>
            <a:endParaRPr lang="nl-NL" dirty="0" smtClean="0">
              <a:solidFill>
                <a:schemeClr val="bg1"/>
              </a:solidFill>
            </a:endParaRPr>
          </a:p>
          <a:p>
            <a:pPr algn="l" fontAlgn="auto">
              <a:spcAft>
                <a:spcPts val="0"/>
              </a:spcAft>
              <a:buFont typeface="Arial" pitchFamily="34" charset="0"/>
              <a:buNone/>
              <a:defRPr/>
            </a:pPr>
            <a:r>
              <a:rPr lang="nl-NL" dirty="0" smtClean="0">
                <a:solidFill>
                  <a:schemeClr val="bg1"/>
                </a:solidFill>
              </a:rPr>
              <a:t>53 waar </a:t>
            </a:r>
            <a:r>
              <a:rPr lang="nl-NL" dirty="0" smtClean="0">
                <a:solidFill>
                  <a:schemeClr val="bg1"/>
                </a:solidFill>
              </a:rPr>
              <a:t>ze voortdurend in de tempel waren en God </a:t>
            </a:r>
            <a:r>
              <a:rPr lang="nl-NL" dirty="0" smtClean="0">
                <a:solidFill>
                  <a:schemeClr val="bg1"/>
                </a:solidFill>
              </a:rPr>
              <a:t>loofden.</a:t>
            </a:r>
            <a:r>
              <a:rPr lang="nl-NL" dirty="0" smtClean="0"/>
              <a:t> </a:t>
            </a:r>
            <a:endParaRPr lang="nl-NL" b="1" dirty="0" smtClean="0">
              <a:solidFill>
                <a:schemeClr val="bg1"/>
              </a:solidFill>
            </a:endParaRPr>
          </a:p>
          <a:p>
            <a:pPr algn="l" fontAlgn="auto">
              <a:spcAft>
                <a:spcPts val="0"/>
              </a:spcAft>
              <a:buFont typeface="Arial" pitchFamily="34" charset="0"/>
              <a:buNone/>
              <a:defRPr/>
            </a:pPr>
            <a:endParaRPr lang="nl-NL" dirty="0" smtClean="0">
              <a:solidFill>
                <a:schemeClr val="accent4">
                  <a:lumMod val="50000"/>
                </a:schemeClr>
              </a:solidFill>
            </a:endParaRPr>
          </a:p>
        </p:txBody>
      </p:sp>
      <p:pic>
        <p:nvPicPr>
          <p:cNvPr id="16387"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5725001" y="188913"/>
            <a:ext cx="3233261" cy="1367879"/>
          </a:xfrm>
          <a:prstGeom prst="rect">
            <a:avLst/>
          </a:prstGeom>
          <a:noFill/>
          <a:ln w="9525">
            <a:noFill/>
            <a:miter lim="800000"/>
            <a:headEnd/>
            <a:tailEnd/>
          </a:ln>
        </p:spPr>
      </p:pic>
      <p:pic>
        <p:nvPicPr>
          <p:cNvPr id="16389"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88024"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pic>
        <p:nvPicPr>
          <p:cNvPr id="14339"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3851275" y="188913"/>
            <a:ext cx="5106988" cy="2160587"/>
          </a:xfrm>
          <a:prstGeom prst="rect">
            <a:avLst/>
          </a:prstGeom>
          <a:noFill/>
          <a:ln w="9525">
            <a:noFill/>
            <a:miter lim="800000"/>
            <a:headEnd/>
            <a:tailEnd/>
          </a:ln>
        </p:spPr>
      </p:pic>
      <p:pic>
        <p:nvPicPr>
          <p:cNvPr id="14341"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7" name="Tekstvak 6"/>
          <p:cNvSpPr txBox="1"/>
          <p:nvPr/>
        </p:nvSpPr>
        <p:spPr>
          <a:xfrm>
            <a:off x="1979712" y="3068960"/>
            <a:ext cx="6264696" cy="707886"/>
          </a:xfrm>
          <a:prstGeom prst="rect">
            <a:avLst/>
          </a:prstGeom>
          <a:noFill/>
        </p:spPr>
        <p:txBody>
          <a:bodyPr wrap="square" rtlCol="0">
            <a:spAutoFit/>
          </a:bodyPr>
          <a:lstStyle/>
          <a:p>
            <a:r>
              <a:rPr lang="nl-NL" sz="4000" b="1" dirty="0" smtClean="0">
                <a:solidFill>
                  <a:schemeClr val="bg1"/>
                </a:solidFill>
                <a:latin typeface="+mj-lt"/>
              </a:rPr>
              <a:t>Tot ziens!</a:t>
            </a:r>
            <a:endParaRPr lang="nl-NL" sz="4000" b="1" dirty="0">
              <a:solidFill>
                <a:schemeClr val="bg1"/>
              </a:solidFill>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ctrTitle"/>
          </p:nvPr>
        </p:nvSpPr>
        <p:spPr>
          <a:xfrm>
            <a:off x="4860032"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sp>
        <p:nvSpPr>
          <p:cNvPr id="3" name="Ondertitel 2"/>
          <p:cNvSpPr>
            <a:spLocks noGrp="1"/>
          </p:cNvSpPr>
          <p:nvPr>
            <p:ph type="subTitle" idx="1"/>
          </p:nvPr>
        </p:nvSpPr>
        <p:spPr>
          <a:xfrm>
            <a:off x="395288" y="1340768"/>
            <a:ext cx="7777162" cy="3456657"/>
          </a:xfrm>
        </p:spPr>
        <p:txBody>
          <a:bodyPr rtlCol="0">
            <a:normAutofit/>
          </a:bodyPr>
          <a:lstStyle/>
          <a:p>
            <a:pPr algn="l" fontAlgn="auto">
              <a:spcAft>
                <a:spcPts val="0"/>
              </a:spcAft>
              <a:buFont typeface="Arial" pitchFamily="34" charset="0"/>
              <a:buNone/>
              <a:defRPr/>
            </a:pPr>
            <a:r>
              <a:rPr lang="nl-NL" sz="2400" b="1" dirty="0" smtClean="0">
                <a:solidFill>
                  <a:schemeClr val="bg1"/>
                </a:solidFill>
              </a:rPr>
              <a:t>Handelingen 1</a:t>
            </a:r>
            <a:r>
              <a:rPr lang="nl-NL" sz="2400" b="1" dirty="0" smtClean="0">
                <a:solidFill>
                  <a:schemeClr val="bg1"/>
                </a:solidFill>
              </a:rPr>
              <a:t>: 10 en 11</a:t>
            </a:r>
            <a:r>
              <a:rPr lang="nl-NL" sz="2400" dirty="0" smtClean="0"/>
              <a:t/>
            </a:r>
            <a:br>
              <a:rPr lang="nl-NL" sz="2400" dirty="0" smtClean="0"/>
            </a:br>
            <a:r>
              <a:rPr lang="nl-NL" sz="2400" dirty="0" smtClean="0">
                <a:solidFill>
                  <a:schemeClr val="bg1"/>
                </a:solidFill>
              </a:rPr>
              <a:t>10 Terwijl </a:t>
            </a:r>
            <a:r>
              <a:rPr lang="nl-NL" sz="2400" dirty="0" smtClean="0">
                <a:solidFill>
                  <a:schemeClr val="bg1"/>
                </a:solidFill>
              </a:rPr>
              <a:t>hij zo van hen wegging en zij nog steeds naar de hemel staarden, stonden er opeens twee mannen in witte gewaden bij hen. </a:t>
            </a:r>
          </a:p>
          <a:p>
            <a:pPr algn="l" fontAlgn="auto">
              <a:spcAft>
                <a:spcPts val="0"/>
              </a:spcAft>
              <a:buFont typeface="Arial" pitchFamily="34" charset="0"/>
              <a:buNone/>
              <a:defRPr/>
            </a:pPr>
            <a:r>
              <a:rPr lang="nl-NL" sz="2400" dirty="0" smtClean="0">
                <a:solidFill>
                  <a:schemeClr val="bg1"/>
                </a:solidFill>
              </a:rPr>
              <a:t>11 Ze </a:t>
            </a:r>
            <a:r>
              <a:rPr lang="nl-NL" sz="2400" dirty="0" smtClean="0">
                <a:solidFill>
                  <a:schemeClr val="bg1"/>
                </a:solidFill>
              </a:rPr>
              <a:t>zeiden: ‘</a:t>
            </a:r>
            <a:r>
              <a:rPr lang="nl-NL" sz="2400" dirty="0" err="1" smtClean="0">
                <a:solidFill>
                  <a:schemeClr val="bg1"/>
                </a:solidFill>
              </a:rPr>
              <a:t>Galileeërs</a:t>
            </a:r>
            <a:r>
              <a:rPr lang="nl-NL" sz="2400" dirty="0" smtClean="0">
                <a:solidFill>
                  <a:schemeClr val="bg1"/>
                </a:solidFill>
              </a:rPr>
              <a:t>, wat staan jullie naar de hemel te kijken? </a:t>
            </a:r>
            <a:r>
              <a:rPr lang="nl-NL" sz="2400" dirty="0" smtClean="0">
                <a:solidFill>
                  <a:schemeClr val="bg1"/>
                </a:solidFill>
              </a:rPr>
              <a:t>Jezus</a:t>
            </a:r>
            <a:r>
              <a:rPr lang="nl-NL" sz="2400" dirty="0" smtClean="0">
                <a:solidFill>
                  <a:schemeClr val="bg1"/>
                </a:solidFill>
              </a:rPr>
              <a:t>, die uit jullie midden in de hemel is opgenomen, zal op dezelfde wijze terugkomen als jullie hem naar de hemel hebben zien gaan.’ </a:t>
            </a:r>
            <a:endParaRPr lang="nl-NL" sz="2400" b="1" dirty="0" smtClean="0">
              <a:solidFill>
                <a:schemeClr val="bg1"/>
              </a:solidFill>
            </a:endParaRPr>
          </a:p>
          <a:p>
            <a:pPr algn="l" fontAlgn="auto">
              <a:spcAft>
                <a:spcPts val="0"/>
              </a:spcAft>
              <a:buFont typeface="Arial" pitchFamily="34" charset="0"/>
              <a:buNone/>
              <a:defRPr/>
            </a:pPr>
            <a:endParaRPr lang="nl-NL" dirty="0" smtClean="0">
              <a:solidFill>
                <a:schemeClr val="bg1"/>
              </a:solidFill>
            </a:endParaRPr>
          </a:p>
        </p:txBody>
      </p:sp>
      <p:pic>
        <p:nvPicPr>
          <p:cNvPr id="20483"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5554795" y="188913"/>
            <a:ext cx="3403467" cy="1439887"/>
          </a:xfrm>
          <a:prstGeom prst="rect">
            <a:avLst/>
          </a:prstGeom>
          <a:noFill/>
          <a:ln w="9525">
            <a:noFill/>
            <a:miter lim="800000"/>
            <a:headEnd/>
            <a:tailEnd/>
          </a:ln>
        </p:spPr>
      </p:pic>
      <p:pic>
        <p:nvPicPr>
          <p:cNvPr id="20485"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88024"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pic>
        <p:nvPicPr>
          <p:cNvPr id="14339"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3851275" y="188913"/>
            <a:ext cx="5106988" cy="2160587"/>
          </a:xfrm>
          <a:prstGeom prst="rect">
            <a:avLst/>
          </a:prstGeom>
          <a:noFill/>
          <a:ln w="9525">
            <a:noFill/>
            <a:miter lim="800000"/>
            <a:headEnd/>
            <a:tailEnd/>
          </a:ln>
        </p:spPr>
      </p:pic>
      <p:pic>
        <p:nvPicPr>
          <p:cNvPr id="14341"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7" name="Tekstvak 6"/>
          <p:cNvSpPr txBox="1"/>
          <p:nvPr/>
        </p:nvSpPr>
        <p:spPr>
          <a:xfrm>
            <a:off x="1979712" y="3068960"/>
            <a:ext cx="6264696" cy="707886"/>
          </a:xfrm>
          <a:prstGeom prst="rect">
            <a:avLst/>
          </a:prstGeom>
          <a:noFill/>
        </p:spPr>
        <p:txBody>
          <a:bodyPr wrap="square" rtlCol="0">
            <a:spAutoFit/>
          </a:bodyPr>
          <a:lstStyle/>
          <a:p>
            <a:r>
              <a:rPr lang="nl-NL" sz="4000" b="1" dirty="0" smtClean="0">
                <a:solidFill>
                  <a:schemeClr val="bg1"/>
                </a:solidFill>
                <a:latin typeface="+mj-lt"/>
              </a:rPr>
              <a:t>Werkloos?!</a:t>
            </a:r>
            <a:endParaRPr lang="nl-NL" sz="4000" b="1" dirty="0">
              <a:solidFill>
                <a:schemeClr val="bg1"/>
              </a:solidFill>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p:cNvSpPr>
            <a:spLocks noGrp="1"/>
          </p:cNvSpPr>
          <p:nvPr>
            <p:ph type="ctrTitle"/>
          </p:nvPr>
        </p:nvSpPr>
        <p:spPr>
          <a:xfrm>
            <a:off x="4860032" y="5661248"/>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sp>
        <p:nvSpPr>
          <p:cNvPr id="3" name="Ondertitel 2"/>
          <p:cNvSpPr>
            <a:spLocks noGrp="1"/>
          </p:cNvSpPr>
          <p:nvPr>
            <p:ph type="subTitle" idx="1"/>
          </p:nvPr>
        </p:nvSpPr>
        <p:spPr>
          <a:xfrm>
            <a:off x="395288" y="1124744"/>
            <a:ext cx="8280400" cy="3888581"/>
          </a:xfrm>
        </p:spPr>
        <p:txBody>
          <a:bodyPr/>
          <a:lstStyle/>
          <a:p>
            <a:pPr algn="l"/>
            <a:r>
              <a:rPr lang="nl-NL" b="1" dirty="0" smtClean="0">
                <a:solidFill>
                  <a:schemeClr val="bg1"/>
                </a:solidFill>
              </a:rPr>
              <a:t>Romeinen 8: 34</a:t>
            </a:r>
          </a:p>
          <a:p>
            <a:pPr algn="l"/>
            <a:r>
              <a:rPr lang="nl-NL" dirty="0" smtClean="0">
                <a:solidFill>
                  <a:schemeClr val="bg1"/>
                </a:solidFill>
              </a:rPr>
              <a:t>Wie zal hen veroordelen? </a:t>
            </a:r>
            <a:endParaRPr lang="nl-NL" dirty="0" smtClean="0">
              <a:solidFill>
                <a:schemeClr val="bg1"/>
              </a:solidFill>
            </a:endParaRPr>
          </a:p>
          <a:p>
            <a:pPr algn="l"/>
            <a:r>
              <a:rPr lang="nl-NL" dirty="0" smtClean="0">
                <a:solidFill>
                  <a:schemeClr val="bg1"/>
                </a:solidFill>
              </a:rPr>
              <a:t>Christus </a:t>
            </a:r>
            <a:r>
              <a:rPr lang="nl-NL" dirty="0" smtClean="0">
                <a:solidFill>
                  <a:schemeClr val="bg1"/>
                </a:solidFill>
              </a:rPr>
              <a:t>Jezus, die gestorven is, </a:t>
            </a:r>
            <a:r>
              <a:rPr lang="nl-NL" dirty="0" smtClean="0">
                <a:solidFill>
                  <a:schemeClr val="bg1"/>
                </a:solidFill>
              </a:rPr>
              <a:t>meer </a:t>
            </a:r>
            <a:r>
              <a:rPr lang="nl-NL" dirty="0" smtClean="0">
                <a:solidFill>
                  <a:schemeClr val="bg1"/>
                </a:solidFill>
              </a:rPr>
              <a:t>nog, </a:t>
            </a:r>
            <a:endParaRPr lang="nl-NL" dirty="0" smtClean="0">
              <a:solidFill>
                <a:schemeClr val="bg1"/>
              </a:solidFill>
            </a:endParaRPr>
          </a:p>
          <a:p>
            <a:pPr algn="l"/>
            <a:r>
              <a:rPr lang="nl-NL" dirty="0" smtClean="0">
                <a:solidFill>
                  <a:schemeClr val="bg1"/>
                </a:solidFill>
              </a:rPr>
              <a:t>die </a:t>
            </a:r>
            <a:r>
              <a:rPr lang="nl-NL" dirty="0" smtClean="0">
                <a:solidFill>
                  <a:schemeClr val="bg1"/>
                </a:solidFill>
              </a:rPr>
              <a:t>is opgewekt en aan de rechterhand </a:t>
            </a:r>
            <a:endParaRPr lang="nl-NL" dirty="0" smtClean="0">
              <a:solidFill>
                <a:schemeClr val="bg1"/>
              </a:solidFill>
            </a:endParaRPr>
          </a:p>
          <a:p>
            <a:pPr algn="l"/>
            <a:r>
              <a:rPr lang="nl-NL" dirty="0" smtClean="0">
                <a:solidFill>
                  <a:schemeClr val="bg1"/>
                </a:solidFill>
              </a:rPr>
              <a:t>van </a:t>
            </a:r>
            <a:r>
              <a:rPr lang="nl-NL" dirty="0" smtClean="0">
                <a:solidFill>
                  <a:schemeClr val="bg1"/>
                </a:solidFill>
              </a:rPr>
              <a:t>God zit, pleit voor ons.</a:t>
            </a:r>
          </a:p>
        </p:txBody>
      </p:sp>
      <p:pic>
        <p:nvPicPr>
          <p:cNvPr id="24579"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5554795" y="188913"/>
            <a:ext cx="3403467" cy="1439887"/>
          </a:xfrm>
          <a:prstGeom prst="rect">
            <a:avLst/>
          </a:prstGeom>
          <a:noFill/>
          <a:ln w="9525">
            <a:noFill/>
            <a:miter lim="800000"/>
            <a:headEnd/>
            <a:tailEnd/>
          </a:ln>
        </p:spPr>
      </p:pic>
      <p:pic>
        <p:nvPicPr>
          <p:cNvPr id="24581"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el 1"/>
          <p:cNvSpPr>
            <a:spLocks noGrp="1"/>
          </p:cNvSpPr>
          <p:nvPr>
            <p:ph type="ctrTitle"/>
          </p:nvPr>
        </p:nvSpPr>
        <p:spPr>
          <a:xfrm>
            <a:off x="4788024" y="5733256"/>
            <a:ext cx="4103688" cy="936625"/>
          </a:xfrm>
        </p:spPr>
        <p:txBody>
          <a:bodyPr/>
          <a:lstStyle/>
          <a:p>
            <a:r>
              <a:rPr lang="nl-NL" sz="3200" dirty="0" smtClean="0">
                <a:solidFill>
                  <a:schemeClr val="bg1"/>
                </a:solidFill>
              </a:rPr>
              <a:t>Les 17 </a:t>
            </a:r>
            <a:br>
              <a:rPr lang="nl-NL" sz="3200" dirty="0" smtClean="0">
                <a:solidFill>
                  <a:schemeClr val="bg1"/>
                </a:solidFill>
              </a:rPr>
            </a:br>
            <a:r>
              <a:rPr lang="nl-NL" sz="3200" dirty="0" smtClean="0">
                <a:solidFill>
                  <a:schemeClr val="bg1"/>
                </a:solidFill>
              </a:rPr>
              <a:t>Jezus op de troon</a:t>
            </a:r>
          </a:p>
        </p:txBody>
      </p:sp>
      <p:sp>
        <p:nvSpPr>
          <p:cNvPr id="3" name="Ondertitel 2"/>
          <p:cNvSpPr>
            <a:spLocks noGrp="1"/>
          </p:cNvSpPr>
          <p:nvPr>
            <p:ph type="subTitle" idx="1"/>
          </p:nvPr>
        </p:nvSpPr>
        <p:spPr>
          <a:xfrm>
            <a:off x="395288" y="908720"/>
            <a:ext cx="8280400" cy="4104605"/>
          </a:xfrm>
        </p:spPr>
        <p:txBody>
          <a:bodyPr rtlCol="0">
            <a:normAutofit/>
          </a:bodyPr>
          <a:lstStyle/>
          <a:p>
            <a:pPr algn="l" fontAlgn="auto">
              <a:spcAft>
                <a:spcPts val="0"/>
              </a:spcAft>
              <a:buFont typeface="Arial" pitchFamily="34" charset="0"/>
              <a:buNone/>
              <a:defRPr/>
            </a:pPr>
            <a:r>
              <a:rPr lang="nl-NL" sz="2200" b="1" dirty="0" smtClean="0">
                <a:solidFill>
                  <a:schemeClr val="bg1"/>
                </a:solidFill>
              </a:rPr>
              <a:t>Openbaring 17</a:t>
            </a:r>
            <a:r>
              <a:rPr lang="nl-NL" sz="2200" b="1" dirty="0" smtClean="0">
                <a:solidFill>
                  <a:schemeClr val="bg1"/>
                </a:solidFill>
              </a:rPr>
              <a:t>: 14a</a:t>
            </a:r>
            <a:endParaRPr lang="nl-NL" sz="2200" b="1" dirty="0" smtClean="0">
              <a:solidFill>
                <a:schemeClr val="bg1"/>
              </a:solidFill>
            </a:endParaRPr>
          </a:p>
          <a:p>
            <a:pPr algn="l" fontAlgn="auto">
              <a:spcAft>
                <a:spcPts val="0"/>
              </a:spcAft>
              <a:buFont typeface="Arial" pitchFamily="34" charset="0"/>
              <a:buNone/>
              <a:defRPr/>
            </a:pPr>
            <a:r>
              <a:rPr lang="nl-NL" sz="2200" dirty="0" smtClean="0">
                <a:solidFill>
                  <a:schemeClr val="bg1"/>
                </a:solidFill>
              </a:rPr>
              <a:t>Ze binden de strijd aan met het lam, maar het lam zal hen overwinnen. </a:t>
            </a:r>
          </a:p>
          <a:p>
            <a:pPr algn="l" fontAlgn="auto">
              <a:spcAft>
                <a:spcPts val="0"/>
              </a:spcAft>
              <a:buFont typeface="Arial" pitchFamily="34" charset="0"/>
              <a:buNone/>
              <a:defRPr/>
            </a:pPr>
            <a:endParaRPr lang="nl-NL" sz="2200" b="1" dirty="0" smtClean="0">
              <a:solidFill>
                <a:schemeClr val="bg1"/>
              </a:solidFill>
            </a:endParaRPr>
          </a:p>
          <a:p>
            <a:pPr algn="l" fontAlgn="auto">
              <a:spcAft>
                <a:spcPts val="0"/>
              </a:spcAft>
              <a:buFont typeface="Arial" pitchFamily="34" charset="0"/>
              <a:buNone/>
              <a:defRPr/>
            </a:pPr>
            <a:r>
              <a:rPr lang="nl-NL" sz="2200" b="1" dirty="0" smtClean="0">
                <a:solidFill>
                  <a:schemeClr val="bg1"/>
                </a:solidFill>
              </a:rPr>
              <a:t>Johannes </a:t>
            </a:r>
            <a:r>
              <a:rPr lang="nl-NL" sz="2200" b="1" dirty="0" smtClean="0">
                <a:solidFill>
                  <a:schemeClr val="bg1"/>
                </a:solidFill>
              </a:rPr>
              <a:t>14</a:t>
            </a:r>
            <a:r>
              <a:rPr lang="nl-NL" sz="2200" b="1" dirty="0" smtClean="0">
                <a:solidFill>
                  <a:schemeClr val="bg1"/>
                </a:solidFill>
              </a:rPr>
              <a:t>: 1-3</a:t>
            </a:r>
            <a:endParaRPr lang="nl-NL" sz="2200" b="1" dirty="0" smtClean="0">
              <a:solidFill>
                <a:schemeClr val="bg1"/>
              </a:solidFill>
            </a:endParaRPr>
          </a:p>
          <a:p>
            <a:pPr algn="l" fontAlgn="auto">
              <a:spcAft>
                <a:spcPts val="0"/>
              </a:spcAft>
              <a:buFont typeface="Arial" pitchFamily="34" charset="0"/>
              <a:buNone/>
              <a:defRPr/>
            </a:pPr>
            <a:r>
              <a:rPr lang="nl-NL" sz="2200" dirty="0" smtClean="0">
                <a:solidFill>
                  <a:schemeClr val="bg1"/>
                </a:solidFill>
              </a:rPr>
              <a:t>Wees niet ongerust, maar vertrouw op God en op mij. In het huis van mijn Vader zijn veel kamers; zou ik anders gezegd hebben dat ik een plaats voor jullie gereed zal maken? Wanneer ik een plaats voor jullie gereedgemaakt heb, kom ik terug. Dan zal ik jullie met me meenemen, en dan zullen jullie zijn waar ik ben. </a:t>
            </a:r>
            <a:endParaRPr lang="nl-NL" sz="2200" b="1" dirty="0" smtClean="0">
              <a:solidFill>
                <a:schemeClr val="bg1"/>
              </a:solidFill>
            </a:endParaRPr>
          </a:p>
        </p:txBody>
      </p:sp>
      <p:pic>
        <p:nvPicPr>
          <p:cNvPr id="26627" name="Picture 2" descr="C:\Users\Eric\Dropbox\Herziening Follow Up module 1-4\Map 7 foto's en illustraties\Foto's en illustraties\Les12-22\17-a.jpg"/>
          <p:cNvPicPr>
            <a:picLocks noChangeAspect="1" noChangeArrowheads="1"/>
          </p:cNvPicPr>
          <p:nvPr/>
        </p:nvPicPr>
        <p:blipFill>
          <a:blip r:embed="rId3" cstate="print"/>
          <a:srcRect/>
          <a:stretch>
            <a:fillRect/>
          </a:stretch>
        </p:blipFill>
        <p:spPr bwMode="auto">
          <a:xfrm>
            <a:off x="6235619" y="188913"/>
            <a:ext cx="2722644" cy="1151855"/>
          </a:xfrm>
          <a:prstGeom prst="rect">
            <a:avLst/>
          </a:prstGeom>
          <a:noFill/>
          <a:ln w="9525">
            <a:noFill/>
            <a:miter lim="800000"/>
            <a:headEnd/>
            <a:tailEnd/>
          </a:ln>
        </p:spPr>
      </p:pic>
      <p:pic>
        <p:nvPicPr>
          <p:cNvPr id="26629"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TotalTime>
  <Words>238</Words>
  <Application>Microsoft Office PowerPoint</Application>
  <PresentationFormat>Diavoorstelling (4:3)</PresentationFormat>
  <Paragraphs>45</Paragraphs>
  <Slides>10</Slides>
  <Notes>10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Calibri</vt:lpstr>
      <vt:lpstr>Arial</vt:lpstr>
      <vt:lpstr>Office-thema</vt:lpstr>
      <vt:lpstr>Les 17  Jezus op de troon</vt:lpstr>
      <vt:lpstr>Les 17  Jezus op de troon</vt:lpstr>
      <vt:lpstr>Les 17  Jezus op de troon</vt:lpstr>
      <vt:lpstr>Les 17  Jezus op de troon</vt:lpstr>
      <vt:lpstr>Les 17  Jezus op de troon</vt:lpstr>
      <vt:lpstr>Les 17  Jezus op de troon</vt:lpstr>
      <vt:lpstr>Les 17  Jezus op de troon</vt:lpstr>
      <vt:lpstr>Les 17  Jezus op de troon</vt:lpstr>
      <vt:lpstr>Les 17  Jezus op de troon</vt:lpstr>
      <vt:lpstr>Les 17  Jezus op de troon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45</cp:revision>
  <dcterms:created xsi:type="dcterms:W3CDTF">2011-08-15T13:01:05Z</dcterms:created>
  <dcterms:modified xsi:type="dcterms:W3CDTF">2013-11-25T14:02:33Z</dcterms:modified>
</cp:coreProperties>
</file>