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7" r:id="rId3"/>
    <p:sldId id="268" r:id="rId4"/>
    <p:sldId id="260" r:id="rId5"/>
    <p:sldId id="269" r:id="rId6"/>
    <p:sldId id="270" r:id="rId7"/>
    <p:sldId id="271" r:id="rId8"/>
    <p:sldId id="263" r:id="rId9"/>
    <p:sldId id="272" r:id="rId10"/>
    <p:sldId id="273" r:id="rId11"/>
    <p:sldId id="274" r:id="rId12"/>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B1E0"/>
    <a:srgbClr val="E42E2E"/>
    <a:srgbClr val="FBABC9"/>
    <a:srgbClr val="C72F50"/>
    <a:srgbClr val="F985B1"/>
    <a:srgbClr val="E995A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9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FC2A7A5A-AAFB-4D63-AF9F-87FABD0D4BF7}" type="datetimeFigureOut">
              <a:rPr lang="nl-NL"/>
              <a:pPr/>
              <a:t>25-11-2013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AC69758C-3885-48CC-9C36-79683AF559F8}"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AD4300D3-49B4-42CF-9B17-00FC85CAEA0D}" type="slidenum">
              <a:rPr lang="nl-NL"/>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560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25603" name="Tijdelijke aanduiding voor dianummer 3"/>
          <p:cNvSpPr>
            <a:spLocks noGrp="1"/>
          </p:cNvSpPr>
          <p:nvPr>
            <p:ph type="sldNum" sz="quarter" idx="5"/>
          </p:nvPr>
        </p:nvSpPr>
        <p:spPr bwMode="auto">
          <a:noFill/>
          <a:ln>
            <a:miter lim="800000"/>
            <a:headEnd/>
            <a:tailEnd/>
          </a:ln>
        </p:spPr>
        <p:txBody>
          <a:bodyPr/>
          <a:lstStyle/>
          <a:p>
            <a:fld id="{78F2B29F-0814-49E1-94F3-90CEA74943B3}" type="slidenum">
              <a:rPr lang="nl-NL"/>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AD4300D3-49B4-42CF-9B17-00FC85CAEA0D}" type="slidenum">
              <a:rPr lang="nl-NL"/>
              <a:pPr/>
              <a:t>11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AD4300D3-49B4-42CF-9B17-00FC85CAEA0D}" type="slidenum">
              <a:rPr lang="nl-NL"/>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AD4300D3-49B4-42CF-9B17-00FC85CAEA0D}" type="slidenum">
              <a:rPr lang="nl-NL"/>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9459" name="Tijdelijke aanduiding voor dianummer 3"/>
          <p:cNvSpPr>
            <a:spLocks noGrp="1"/>
          </p:cNvSpPr>
          <p:nvPr>
            <p:ph type="sldNum" sz="quarter" idx="5"/>
          </p:nvPr>
        </p:nvSpPr>
        <p:spPr bwMode="auto">
          <a:noFill/>
          <a:ln>
            <a:miter lim="800000"/>
            <a:headEnd/>
            <a:tailEnd/>
          </a:ln>
        </p:spPr>
        <p:txBody>
          <a:bodyPr/>
          <a:lstStyle/>
          <a:p>
            <a:fld id="{C0BD2905-5195-45E7-BA6D-C416237B7AC0}" type="slidenum">
              <a:rPr lang="nl-NL"/>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9459" name="Tijdelijke aanduiding voor dianummer 3"/>
          <p:cNvSpPr>
            <a:spLocks noGrp="1"/>
          </p:cNvSpPr>
          <p:nvPr>
            <p:ph type="sldNum" sz="quarter" idx="5"/>
          </p:nvPr>
        </p:nvSpPr>
        <p:spPr bwMode="auto">
          <a:noFill/>
          <a:ln>
            <a:miter lim="800000"/>
            <a:headEnd/>
            <a:tailEnd/>
          </a:ln>
        </p:spPr>
        <p:txBody>
          <a:bodyPr/>
          <a:lstStyle/>
          <a:p>
            <a:fld id="{C0BD2905-5195-45E7-BA6D-C416237B7AC0}" type="slidenum">
              <a:rPr lang="nl-NL"/>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AD4300D3-49B4-42CF-9B17-00FC85CAEA0D}" type="slidenum">
              <a:rPr lang="nl-NL"/>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9459" name="Tijdelijke aanduiding voor dianummer 3"/>
          <p:cNvSpPr>
            <a:spLocks noGrp="1"/>
          </p:cNvSpPr>
          <p:nvPr>
            <p:ph type="sldNum" sz="quarter" idx="5"/>
          </p:nvPr>
        </p:nvSpPr>
        <p:spPr bwMode="auto">
          <a:noFill/>
          <a:ln>
            <a:miter lim="800000"/>
            <a:headEnd/>
            <a:tailEnd/>
          </a:ln>
        </p:spPr>
        <p:txBody>
          <a:bodyPr/>
          <a:lstStyle/>
          <a:p>
            <a:fld id="{C0BD2905-5195-45E7-BA6D-C416237B7AC0}" type="slidenum">
              <a:rPr lang="nl-NL"/>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560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25603" name="Tijdelijke aanduiding voor dianummer 3"/>
          <p:cNvSpPr>
            <a:spLocks noGrp="1"/>
          </p:cNvSpPr>
          <p:nvPr>
            <p:ph type="sldNum" sz="quarter" idx="5"/>
          </p:nvPr>
        </p:nvSpPr>
        <p:spPr bwMode="auto">
          <a:noFill/>
          <a:ln>
            <a:miter lim="800000"/>
            <a:headEnd/>
            <a:tailEnd/>
          </a:ln>
        </p:spPr>
        <p:txBody>
          <a:bodyPr/>
          <a:lstStyle/>
          <a:p>
            <a:fld id="{78F2B29F-0814-49E1-94F3-90CEA74943B3}" type="slidenum">
              <a:rPr lang="nl-NL"/>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AD4300D3-49B4-42CF-9B17-00FC85CAEA0D}" type="slidenum">
              <a:rPr lang="nl-NL"/>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fld id="{8BCD3733-8536-4CD1-855E-AFB7307821A1}"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1D8FF529-9085-407C-8FF7-B6DF92B38901}"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6A73FD7D-6DD9-43F0-B9C3-1EE1DAD493E4}"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6F0505F6-8D2C-4A6C-8C55-E7B85CDA9FFE}"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368F8565-5BAD-4611-8FD2-2B31828E4006}"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166EB4FD-E18E-45D0-A9C2-687B0AA88610}"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B84DA40B-9ED0-46D9-AF0C-6CB579810253}"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55267C29-3B59-4978-AC40-B5C5FB45F4E8}"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7361F4F0-4FDE-48D3-856D-EA5FFAC6553B}"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CA6DD5D7-3A8B-4E22-9556-504535D129AC}"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926BDCF5-4312-4F2C-9B1F-5F6551824CDE}"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9816668E-8C90-4AFC-92DA-7C79E394C9A2}"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4CCFDCB0-77B4-4677-8916-F8A3F398E61E}" type="datetime1">
              <a:rPr lang="nl-NL"/>
              <a:pPr/>
              <a:t>25-11-2013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fld id="{CA5F38DD-1E14-42BE-9AA5-0DF5D67F8FA4}"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693FAC62-1307-44BC-89D4-9D3370C7EB87}" type="datetime1">
              <a:rPr lang="nl-NL"/>
              <a:pPr/>
              <a:t>25-11-2013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fld id="{125DAD7D-899C-4D84-A183-258E36AF65CF}"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964F2DEE-374A-41CD-A1C9-839986AB63C1}" type="datetime1">
              <a:rPr lang="nl-NL"/>
              <a:pPr/>
              <a:t>25-11-2013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fld id="{68D379B9-806D-4264-81E4-CD493C4D34EB}"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57F53D79-430C-4C06-A6C8-F0B344C7BA9A}"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9302DB0F-B87D-4C38-BBA7-045FF9D94F47}"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54CF1CF2-842D-4B35-94C0-26E235D7F230}"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BDB96E4C-F2E5-42E1-9540-E9CF84FB90C1}"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39999">
              <a:schemeClr val="accent4">
                <a:lumMod val="60000"/>
                <a:lumOff val="40000"/>
              </a:schemeClr>
            </a:gs>
            <a:gs pos="70000">
              <a:schemeClr val="bg2">
                <a:lumMod val="25000"/>
                <a:alpha val="63000"/>
              </a:schemeClr>
            </a:gs>
            <a:gs pos="100000">
              <a:schemeClr val="bg2">
                <a:lumMod val="25000"/>
                <a:alpha val="84000"/>
              </a:schemeClr>
            </a:gs>
          </a:gsLst>
          <a:lin ang="5400000" scaled="0"/>
          <a:tileRect/>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C39084C9-4CC9-402A-975E-9D52B9DE2E3C}" type="datetime1">
              <a:rPr lang="nl-NL"/>
              <a:pPr/>
              <a:t>25-11-2013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nl-NL"/>
              <a:t>Bericht van God</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50390FF4-6CDF-4165-8EC1-C1DF2920589B}"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charset="0"/>
          <a:ea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644008" y="5733256"/>
            <a:ext cx="4176713" cy="936625"/>
          </a:xfrm>
        </p:spPr>
        <p:txBody>
          <a:bodyPr/>
          <a:lstStyle/>
          <a:p>
            <a:pPr algn="r" eaLnBrk="1" hangingPunct="1"/>
            <a:r>
              <a:rPr lang="nl-NL" sz="3200" dirty="0" smtClean="0">
                <a:solidFill>
                  <a:schemeClr val="bg1"/>
                </a:solidFill>
                <a:ea typeface="ＭＳ Ｐゴシック" pitchFamily="34" charset="-128"/>
              </a:rPr>
              <a:t>Les 16 Jezus staat op</a:t>
            </a:r>
          </a:p>
        </p:txBody>
      </p:sp>
      <p:sp>
        <p:nvSpPr>
          <p:cNvPr id="3" name="Ondertitel 2"/>
          <p:cNvSpPr>
            <a:spLocks noGrp="1"/>
          </p:cNvSpPr>
          <p:nvPr>
            <p:ph type="subTitle" idx="1"/>
          </p:nvPr>
        </p:nvSpPr>
        <p:spPr>
          <a:xfrm>
            <a:off x="539552" y="476672"/>
            <a:ext cx="5400600" cy="3095203"/>
          </a:xfrm>
        </p:spPr>
        <p:txBody>
          <a:bodyPr/>
          <a:lstStyle/>
          <a:p>
            <a:pPr algn="l" eaLnBrk="1" hangingPunct="1"/>
            <a:r>
              <a:rPr lang="nl-NL" sz="2400" b="1" dirty="0" smtClean="0">
                <a:solidFill>
                  <a:schemeClr val="bg1"/>
                </a:solidFill>
                <a:ea typeface="ＭＳ Ｐゴシック" pitchFamily="34" charset="-128"/>
              </a:rPr>
              <a:t>Wat doe ik hier vandaag?</a:t>
            </a:r>
          </a:p>
          <a:p>
            <a:pPr algn="l" eaLnBrk="1" hangingPunct="1"/>
            <a:endParaRPr lang="nl-NL" sz="2400" dirty="0" smtClean="0">
              <a:solidFill>
                <a:schemeClr val="bg1"/>
              </a:solidFill>
              <a:ea typeface="ＭＳ Ｐゴシック" pitchFamily="34" charset="-128"/>
            </a:endParaRPr>
          </a:p>
          <a:p>
            <a:pPr algn="l" eaLnBrk="1" hangingPunct="1">
              <a:buFont typeface="Arial" pitchFamily="34" charset="0"/>
              <a:buChar char="•"/>
            </a:pPr>
            <a:r>
              <a:rPr lang="nl-NL" sz="2400" dirty="0" smtClean="0">
                <a:solidFill>
                  <a:schemeClr val="bg1"/>
                </a:solidFill>
                <a:ea typeface="ＭＳ Ｐゴシック" pitchFamily="34" charset="-128"/>
              </a:rPr>
              <a:t>Ik leer waarom het zo belangrijk voor mij is dat Jezus de dood heeft overwonnen. </a:t>
            </a:r>
          </a:p>
          <a:p>
            <a:pPr algn="l" eaLnBrk="1" hangingPunct="1">
              <a:buFont typeface="Arial" pitchFamily="34" charset="0"/>
              <a:buChar char="•"/>
            </a:pPr>
            <a:endParaRPr lang="nl-NL" sz="2400" dirty="0" smtClean="0">
              <a:solidFill>
                <a:schemeClr val="bg1"/>
              </a:solidFill>
              <a:ea typeface="ＭＳ Ｐゴシック" pitchFamily="34" charset="-128"/>
            </a:endParaRPr>
          </a:p>
          <a:p>
            <a:pPr algn="l" eaLnBrk="1" hangingPunct="1">
              <a:buFont typeface="Arial" pitchFamily="34" charset="0"/>
              <a:buChar char="•"/>
            </a:pPr>
            <a:r>
              <a:rPr lang="nl-NL" sz="2400" dirty="0" smtClean="0">
                <a:solidFill>
                  <a:schemeClr val="bg1"/>
                </a:solidFill>
                <a:ea typeface="ＭＳ Ｐゴシック" pitchFamily="34" charset="-128"/>
              </a:rPr>
              <a:t>Ik krijg troost omdat ik weet dat de dood niet het eind van mijn leven is. </a:t>
            </a:r>
            <a:endParaRPr lang="nl-NL" sz="2400" dirty="0" smtClean="0">
              <a:solidFill>
                <a:schemeClr val="bg1"/>
              </a:solidFill>
              <a:ea typeface="ＭＳ Ｐゴシック" pitchFamily="34" charset="-128"/>
            </a:endParaRPr>
          </a:p>
        </p:txBody>
      </p:sp>
      <p:pic>
        <p:nvPicPr>
          <p:cNvPr id="14339" name="Picture 2" descr="C:\Users\Eric\Dropbox\Herziening Follow Up module 1-4\Map 7 foto's en illustraties\Foto's en illustraties\nagekomen ill\16-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940425" y="333375"/>
            <a:ext cx="2800350" cy="2159000"/>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el 1"/>
          <p:cNvSpPr>
            <a:spLocks noGrp="1"/>
          </p:cNvSpPr>
          <p:nvPr>
            <p:ph type="ctrTitle"/>
          </p:nvPr>
        </p:nvSpPr>
        <p:spPr>
          <a:xfrm>
            <a:off x="4716016" y="5661248"/>
            <a:ext cx="4176712" cy="936625"/>
          </a:xfrm>
        </p:spPr>
        <p:txBody>
          <a:bodyPr/>
          <a:lstStyle/>
          <a:p>
            <a:pPr algn="r" eaLnBrk="1" hangingPunct="1"/>
            <a:r>
              <a:rPr lang="nl-NL" sz="3200" dirty="0" smtClean="0">
                <a:solidFill>
                  <a:schemeClr val="bg1"/>
                </a:solidFill>
                <a:ea typeface="ＭＳ Ｐゴシック" pitchFamily="34" charset="-128"/>
              </a:rPr>
              <a:t>Les 16 Jezus staat op</a:t>
            </a:r>
          </a:p>
        </p:txBody>
      </p:sp>
      <p:sp>
        <p:nvSpPr>
          <p:cNvPr id="24578" name="Ondertitel 2"/>
          <p:cNvSpPr>
            <a:spLocks noGrp="1"/>
          </p:cNvSpPr>
          <p:nvPr>
            <p:ph type="subTitle" idx="1"/>
          </p:nvPr>
        </p:nvSpPr>
        <p:spPr>
          <a:xfrm>
            <a:off x="395536" y="404664"/>
            <a:ext cx="8352928" cy="4824561"/>
          </a:xfrm>
        </p:spPr>
        <p:txBody>
          <a:bodyPr/>
          <a:lstStyle/>
          <a:p>
            <a:pPr algn="l" eaLnBrk="1" hangingPunct="1">
              <a:lnSpc>
                <a:spcPct val="90000"/>
              </a:lnSpc>
            </a:pPr>
            <a:r>
              <a:rPr lang="nl-NL" sz="2200" b="1" dirty="0" smtClean="0">
                <a:solidFill>
                  <a:schemeClr val="bg1"/>
                </a:solidFill>
                <a:ea typeface="ＭＳ Ｐゴシック" pitchFamily="34" charset="-128"/>
              </a:rPr>
              <a:t>Vrij naar Lucas </a:t>
            </a:r>
            <a:r>
              <a:rPr lang="nl-NL" sz="2200" b="1" dirty="0" smtClean="0">
                <a:solidFill>
                  <a:schemeClr val="bg1"/>
                </a:solidFill>
                <a:ea typeface="ＭＳ Ｐゴシック" pitchFamily="34" charset="-128"/>
              </a:rPr>
              <a:t>24: </a:t>
            </a:r>
            <a:r>
              <a:rPr lang="nl-NL" sz="2200" b="1" dirty="0" smtClean="0">
                <a:solidFill>
                  <a:schemeClr val="bg1"/>
                </a:solidFill>
                <a:ea typeface="ＭＳ Ｐゴシック" pitchFamily="34" charset="-128"/>
              </a:rPr>
              <a:t>38-47</a:t>
            </a:r>
            <a:endParaRPr lang="nl-NL" sz="2200" b="1" dirty="0" smtClean="0">
              <a:solidFill>
                <a:schemeClr val="bg1"/>
              </a:solidFill>
              <a:ea typeface="ＭＳ Ｐゴシック" pitchFamily="34" charset="-128"/>
            </a:endParaRPr>
          </a:p>
          <a:p>
            <a:pPr algn="l" eaLnBrk="1" hangingPunct="1">
              <a:lnSpc>
                <a:spcPct val="90000"/>
              </a:lnSpc>
            </a:pPr>
            <a:r>
              <a:rPr lang="nl-NL" sz="2200" dirty="0" smtClean="0">
                <a:solidFill>
                  <a:srgbClr val="FF0000"/>
                </a:solidFill>
                <a:ea typeface="ＭＳ Ｐゴシック" pitchFamily="34" charset="-128"/>
              </a:rPr>
              <a:t>Jezus:</a:t>
            </a:r>
            <a:r>
              <a:rPr lang="nl-NL" sz="2200" dirty="0" smtClean="0">
                <a:solidFill>
                  <a:schemeClr val="bg1"/>
                </a:solidFill>
                <a:ea typeface="ＭＳ Ｐゴシック" pitchFamily="34" charset="-128"/>
              </a:rPr>
              <a:t> ‘Waarom schrikken jullie zo? Kijk naar mijn handen en</a:t>
            </a:r>
          </a:p>
          <a:p>
            <a:pPr algn="l" eaLnBrk="1" hangingPunct="1">
              <a:lnSpc>
                <a:spcPct val="90000"/>
              </a:lnSpc>
            </a:pPr>
            <a:r>
              <a:rPr lang="nl-NL" sz="2200" dirty="0" smtClean="0">
                <a:solidFill>
                  <a:schemeClr val="bg1"/>
                </a:solidFill>
                <a:ea typeface="ＭＳ Ｐゴシック" pitchFamily="34" charset="-128"/>
              </a:rPr>
              <a:t>voeten. Ik ben het, Jezus! Raak me maar aan en kijk goed!</a:t>
            </a:r>
          </a:p>
          <a:p>
            <a:pPr algn="l" eaLnBrk="1" hangingPunct="1">
              <a:lnSpc>
                <a:spcPct val="90000"/>
              </a:lnSpc>
            </a:pPr>
            <a:r>
              <a:rPr lang="nl-NL" sz="2200" dirty="0" smtClean="0">
                <a:solidFill>
                  <a:schemeClr val="bg1"/>
                </a:solidFill>
                <a:ea typeface="ＭＳ Ｐゴシック" pitchFamily="34" charset="-128"/>
              </a:rPr>
              <a:t>Een geest heeft geen vlees en botten. Ik wel!’</a:t>
            </a:r>
          </a:p>
          <a:p>
            <a:pPr algn="l" eaLnBrk="1" hangingPunct="1">
              <a:lnSpc>
                <a:spcPct val="90000"/>
              </a:lnSpc>
            </a:pPr>
            <a:r>
              <a:rPr lang="nl-NL" sz="2200" dirty="0" smtClean="0">
                <a:solidFill>
                  <a:srgbClr val="7030A0"/>
                </a:solidFill>
                <a:ea typeface="ＭＳ Ｐゴシック" pitchFamily="34" charset="-128"/>
              </a:rPr>
              <a:t>Verteller:</a:t>
            </a:r>
            <a:r>
              <a:rPr lang="nl-NL" sz="2200" dirty="0" smtClean="0">
                <a:solidFill>
                  <a:schemeClr val="bg1"/>
                </a:solidFill>
                <a:ea typeface="ＭＳ Ｐゴシック" pitchFamily="34" charset="-128"/>
              </a:rPr>
              <a:t> De schrik van de discipelen slaat om in uitgelaten </a:t>
            </a:r>
            <a:r>
              <a:rPr lang="nl-NL" sz="2200" dirty="0" smtClean="0">
                <a:solidFill>
                  <a:schemeClr val="bg1"/>
                </a:solidFill>
                <a:ea typeface="ＭＳ Ｐゴシック" pitchFamily="34" charset="-128"/>
              </a:rPr>
              <a:t>blijdschap. Ze </a:t>
            </a:r>
            <a:r>
              <a:rPr lang="nl-NL" sz="2200" dirty="0" smtClean="0">
                <a:solidFill>
                  <a:schemeClr val="bg1"/>
                </a:solidFill>
                <a:ea typeface="ＭＳ Ｐゴシック" pitchFamily="34" charset="-128"/>
              </a:rPr>
              <a:t>zijn stomverbaasd!</a:t>
            </a:r>
          </a:p>
          <a:p>
            <a:pPr algn="l" eaLnBrk="1" hangingPunct="1">
              <a:lnSpc>
                <a:spcPct val="90000"/>
              </a:lnSpc>
            </a:pPr>
            <a:r>
              <a:rPr lang="nl-NL" sz="2200" dirty="0" smtClean="0">
                <a:solidFill>
                  <a:srgbClr val="FF0000"/>
                </a:solidFill>
                <a:ea typeface="ＭＳ Ｐゴシック" pitchFamily="34" charset="-128"/>
              </a:rPr>
              <a:t>Jezus:</a:t>
            </a:r>
            <a:r>
              <a:rPr lang="nl-NL" sz="2200" dirty="0" smtClean="0">
                <a:solidFill>
                  <a:schemeClr val="bg1"/>
                </a:solidFill>
                <a:ea typeface="ＭＳ Ｐゴシック" pitchFamily="34" charset="-128"/>
              </a:rPr>
              <a:t> ‘Hebben jullie iets te eten?’</a:t>
            </a:r>
          </a:p>
          <a:p>
            <a:pPr algn="l" eaLnBrk="1" hangingPunct="1">
              <a:lnSpc>
                <a:spcPct val="90000"/>
              </a:lnSpc>
            </a:pPr>
            <a:r>
              <a:rPr lang="nl-NL" sz="2200" dirty="0" smtClean="0">
                <a:solidFill>
                  <a:srgbClr val="7030A0"/>
                </a:solidFill>
                <a:ea typeface="ＭＳ Ｐゴシック" pitchFamily="34" charset="-128"/>
              </a:rPr>
              <a:t>Verteller:</a:t>
            </a:r>
            <a:r>
              <a:rPr lang="nl-NL" sz="2200" dirty="0" smtClean="0">
                <a:solidFill>
                  <a:schemeClr val="bg1"/>
                </a:solidFill>
                <a:ea typeface="ＭＳ Ｐゴシック" pitchFamily="34" charset="-128"/>
              </a:rPr>
              <a:t> Ze geven Jezus een stuk geroosterde vis en Jezus eet </a:t>
            </a:r>
            <a:r>
              <a:rPr lang="nl-NL" sz="2200" dirty="0" smtClean="0">
                <a:solidFill>
                  <a:schemeClr val="bg1"/>
                </a:solidFill>
                <a:ea typeface="ＭＳ Ｐゴシック" pitchFamily="34" charset="-128"/>
              </a:rPr>
              <a:t>het op</a:t>
            </a:r>
            <a:r>
              <a:rPr lang="nl-NL" sz="2200" dirty="0" smtClean="0">
                <a:solidFill>
                  <a:schemeClr val="bg1"/>
                </a:solidFill>
                <a:ea typeface="ＭＳ Ｐゴシック" pitchFamily="34" charset="-128"/>
              </a:rPr>
              <a:t>.</a:t>
            </a:r>
          </a:p>
          <a:p>
            <a:pPr algn="l" eaLnBrk="1" hangingPunct="1">
              <a:lnSpc>
                <a:spcPct val="90000"/>
              </a:lnSpc>
            </a:pPr>
            <a:r>
              <a:rPr lang="nl-NL" sz="2200" dirty="0" smtClean="0">
                <a:solidFill>
                  <a:srgbClr val="FF0000"/>
                </a:solidFill>
                <a:ea typeface="ＭＳ Ｐゴシック" pitchFamily="34" charset="-128"/>
              </a:rPr>
              <a:t>Jezus:</a:t>
            </a:r>
            <a:r>
              <a:rPr lang="nl-NL" sz="2200" dirty="0" smtClean="0">
                <a:solidFill>
                  <a:schemeClr val="bg1"/>
                </a:solidFill>
                <a:ea typeface="ＭＳ Ｐゴシック" pitchFamily="34" charset="-128"/>
              </a:rPr>
              <a:t> ‘Toen ik nog bij jullie was, heb ik tegen jullie gezegd </a:t>
            </a:r>
            <a:r>
              <a:rPr lang="nl-NL" sz="2200" dirty="0" smtClean="0">
                <a:solidFill>
                  <a:schemeClr val="bg1"/>
                </a:solidFill>
                <a:ea typeface="ＭＳ Ｐゴシック" pitchFamily="34" charset="-128"/>
              </a:rPr>
              <a:t>dat alles </a:t>
            </a:r>
            <a:r>
              <a:rPr lang="nl-NL" sz="2200" dirty="0" smtClean="0">
                <a:solidFill>
                  <a:schemeClr val="bg1"/>
                </a:solidFill>
                <a:ea typeface="ＭＳ Ｐゴシック" pitchFamily="34" charset="-128"/>
              </a:rPr>
              <a:t>wat in de Wet van Mozes, bij de Profeten en in </a:t>
            </a:r>
            <a:r>
              <a:rPr lang="nl-NL" sz="2200" dirty="0" smtClean="0">
                <a:solidFill>
                  <a:schemeClr val="bg1"/>
                </a:solidFill>
                <a:ea typeface="ＭＳ Ｐゴシック" pitchFamily="34" charset="-128"/>
              </a:rPr>
              <a:t>de Psalmen </a:t>
            </a:r>
            <a:r>
              <a:rPr lang="nl-NL" sz="2200" dirty="0" smtClean="0">
                <a:solidFill>
                  <a:schemeClr val="bg1"/>
                </a:solidFill>
                <a:ea typeface="ＭＳ Ｐゴシック" pitchFamily="34" charset="-128"/>
              </a:rPr>
              <a:t>over mij geschreven staat in vervulling </a:t>
            </a:r>
            <a:r>
              <a:rPr lang="nl-NL" sz="2200" dirty="0" smtClean="0">
                <a:solidFill>
                  <a:schemeClr val="bg1"/>
                </a:solidFill>
                <a:ea typeface="ＭＳ Ｐゴシック" pitchFamily="34" charset="-128"/>
              </a:rPr>
              <a:t>moest gaan</a:t>
            </a:r>
            <a:r>
              <a:rPr lang="nl-NL" sz="2200" dirty="0" smtClean="0">
                <a:solidFill>
                  <a:schemeClr val="bg1"/>
                </a:solidFill>
                <a:ea typeface="ＭＳ Ｐゴシック" pitchFamily="34" charset="-128"/>
              </a:rPr>
              <a:t>. Ik moest lijden en sterven, maar op de derde </a:t>
            </a:r>
            <a:r>
              <a:rPr lang="nl-NL" sz="2200" dirty="0" smtClean="0">
                <a:solidFill>
                  <a:schemeClr val="bg1"/>
                </a:solidFill>
                <a:ea typeface="ＭＳ Ｐゴシック" pitchFamily="34" charset="-128"/>
              </a:rPr>
              <a:t>dag zou </a:t>
            </a:r>
            <a:r>
              <a:rPr lang="nl-NL" sz="2200" dirty="0" smtClean="0">
                <a:solidFill>
                  <a:schemeClr val="bg1"/>
                </a:solidFill>
                <a:ea typeface="ＭＳ Ｐゴシック" pitchFamily="34" charset="-128"/>
              </a:rPr>
              <a:t>ik opstaan uit de dood. Om voor de zonden van </a:t>
            </a:r>
            <a:r>
              <a:rPr lang="nl-NL" sz="2200" dirty="0" smtClean="0">
                <a:solidFill>
                  <a:schemeClr val="bg1"/>
                </a:solidFill>
                <a:ea typeface="ＭＳ Ｐゴシック" pitchFamily="34" charset="-128"/>
              </a:rPr>
              <a:t>alle volken </a:t>
            </a:r>
            <a:r>
              <a:rPr lang="nl-NL" sz="2200" dirty="0" smtClean="0">
                <a:solidFill>
                  <a:schemeClr val="bg1"/>
                </a:solidFill>
                <a:ea typeface="ＭＳ Ｐゴシック" pitchFamily="34" charset="-128"/>
              </a:rPr>
              <a:t>te sterven.’</a:t>
            </a:r>
          </a:p>
        </p:txBody>
      </p:sp>
      <p:pic>
        <p:nvPicPr>
          <p:cNvPr id="24579" name="Picture 2" descr="C:\Users\Eric\Dropbox\Herziening Follow Up module 1-4\Map 7 foto's en illustraties\Foto's en illustraties\nagekomen ill\16-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876256" y="188640"/>
            <a:ext cx="2054225" cy="1582738"/>
          </a:xfrm>
          <a:prstGeom prst="rect">
            <a:avLst/>
          </a:prstGeom>
          <a:noFill/>
          <a:ln w="9525">
            <a:noFill/>
            <a:miter lim="800000"/>
            <a:headEnd/>
            <a:tailEnd/>
          </a:ln>
        </p:spPr>
      </p:pic>
      <p:pic>
        <p:nvPicPr>
          <p:cNvPr id="2458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5178425"/>
            <a:ext cx="4356100" cy="1679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644008" y="5733256"/>
            <a:ext cx="4176713" cy="936625"/>
          </a:xfrm>
        </p:spPr>
        <p:txBody>
          <a:bodyPr/>
          <a:lstStyle/>
          <a:p>
            <a:pPr algn="r" eaLnBrk="1" hangingPunct="1"/>
            <a:r>
              <a:rPr lang="nl-NL" sz="3200" dirty="0" smtClean="0">
                <a:solidFill>
                  <a:schemeClr val="bg1"/>
                </a:solidFill>
                <a:ea typeface="ＭＳ Ｐゴシック" pitchFamily="34" charset="-128"/>
              </a:rPr>
              <a:t>Les 16 Jezus staat op</a:t>
            </a:r>
          </a:p>
        </p:txBody>
      </p:sp>
      <p:sp>
        <p:nvSpPr>
          <p:cNvPr id="3" name="Ondertitel 2"/>
          <p:cNvSpPr>
            <a:spLocks noGrp="1"/>
          </p:cNvSpPr>
          <p:nvPr>
            <p:ph type="subTitle" idx="1"/>
          </p:nvPr>
        </p:nvSpPr>
        <p:spPr>
          <a:xfrm>
            <a:off x="1115616" y="2780928"/>
            <a:ext cx="6192688" cy="790947"/>
          </a:xfrm>
        </p:spPr>
        <p:txBody>
          <a:bodyPr/>
          <a:lstStyle/>
          <a:p>
            <a:pPr algn="l" eaLnBrk="1" hangingPunct="1"/>
            <a:r>
              <a:rPr lang="nl-NL" sz="4000" b="1" dirty="0" smtClean="0">
                <a:solidFill>
                  <a:schemeClr val="bg1"/>
                </a:solidFill>
                <a:ea typeface="ＭＳ Ｐゴシック" pitchFamily="34" charset="-128"/>
              </a:rPr>
              <a:t>Jezus overwon de dood</a:t>
            </a:r>
            <a:endParaRPr lang="nl-NL" sz="4000" b="1" dirty="0" smtClean="0">
              <a:solidFill>
                <a:schemeClr val="bg1"/>
              </a:solidFill>
              <a:ea typeface="ＭＳ Ｐゴシック" pitchFamily="34" charset="-128"/>
            </a:endParaRPr>
          </a:p>
          <a:p>
            <a:pPr algn="l" eaLnBrk="1" hangingPunct="1"/>
            <a:endParaRPr lang="nl-NL" dirty="0" smtClean="0">
              <a:solidFill>
                <a:srgbClr val="E42E2E"/>
              </a:solidFill>
              <a:ea typeface="ＭＳ Ｐゴシック" pitchFamily="34" charset="-128"/>
            </a:endParaRPr>
          </a:p>
          <a:p>
            <a:pPr algn="l" eaLnBrk="1" hangingPunct="1"/>
            <a:endParaRPr lang="nl-NL" dirty="0" smtClean="0">
              <a:solidFill>
                <a:srgbClr val="E42E2E"/>
              </a:solidFill>
              <a:ea typeface="ＭＳ Ｐゴシック" pitchFamily="34" charset="-128"/>
            </a:endParaRPr>
          </a:p>
        </p:txBody>
      </p:sp>
      <p:pic>
        <p:nvPicPr>
          <p:cNvPr id="14339" name="Picture 2" descr="C:\Users\Eric\Dropbox\Herziening Follow Up module 1-4\Map 7 foto's en illustraties\Foto's en illustraties\nagekomen ill\16-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940425" y="333375"/>
            <a:ext cx="2800350" cy="2159000"/>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644008" y="5733256"/>
            <a:ext cx="4176713" cy="936625"/>
          </a:xfrm>
        </p:spPr>
        <p:txBody>
          <a:bodyPr/>
          <a:lstStyle/>
          <a:p>
            <a:pPr algn="r" eaLnBrk="1" hangingPunct="1"/>
            <a:r>
              <a:rPr lang="nl-NL" sz="3200" dirty="0" smtClean="0">
                <a:solidFill>
                  <a:schemeClr val="bg1"/>
                </a:solidFill>
                <a:ea typeface="ＭＳ Ｐゴシック" pitchFamily="34" charset="-128"/>
              </a:rPr>
              <a:t>Les 16 Jezus staat op</a:t>
            </a:r>
          </a:p>
        </p:txBody>
      </p:sp>
      <p:sp>
        <p:nvSpPr>
          <p:cNvPr id="3" name="Ondertitel 2"/>
          <p:cNvSpPr>
            <a:spLocks noGrp="1"/>
          </p:cNvSpPr>
          <p:nvPr>
            <p:ph type="subTitle" idx="1"/>
          </p:nvPr>
        </p:nvSpPr>
        <p:spPr>
          <a:xfrm>
            <a:off x="2411760" y="2564904"/>
            <a:ext cx="3528392" cy="1006971"/>
          </a:xfrm>
        </p:spPr>
        <p:txBody>
          <a:bodyPr/>
          <a:lstStyle/>
          <a:p>
            <a:pPr algn="l" eaLnBrk="1" hangingPunct="1"/>
            <a:r>
              <a:rPr lang="nl-NL" sz="4000" b="1" dirty="0" smtClean="0">
                <a:solidFill>
                  <a:schemeClr val="bg1"/>
                </a:solidFill>
                <a:ea typeface="ＭＳ Ｐゴシック" pitchFamily="34" charset="-128"/>
              </a:rPr>
              <a:t>Graf</a:t>
            </a:r>
            <a:endParaRPr lang="nl-NL" sz="4000" b="1" dirty="0" smtClean="0">
              <a:solidFill>
                <a:schemeClr val="bg1"/>
              </a:solidFill>
              <a:ea typeface="ＭＳ Ｐゴシック" pitchFamily="34" charset="-128"/>
            </a:endParaRPr>
          </a:p>
          <a:p>
            <a:pPr algn="l" eaLnBrk="1" hangingPunct="1"/>
            <a:endParaRPr lang="nl-NL" dirty="0" smtClean="0">
              <a:solidFill>
                <a:srgbClr val="E42E2E"/>
              </a:solidFill>
              <a:ea typeface="ＭＳ Ｐゴシック" pitchFamily="34" charset="-128"/>
            </a:endParaRPr>
          </a:p>
          <a:p>
            <a:pPr algn="l" eaLnBrk="1" hangingPunct="1"/>
            <a:endParaRPr lang="nl-NL" dirty="0" smtClean="0">
              <a:solidFill>
                <a:srgbClr val="E42E2E"/>
              </a:solidFill>
              <a:ea typeface="ＭＳ Ｐゴシック" pitchFamily="34" charset="-128"/>
            </a:endParaRPr>
          </a:p>
        </p:txBody>
      </p:sp>
      <p:pic>
        <p:nvPicPr>
          <p:cNvPr id="14339" name="Picture 2" descr="C:\Users\Eric\Dropbox\Herziening Follow Up module 1-4\Map 7 foto's en illustraties\Foto's en illustraties\nagekomen ill\16-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940425" y="333375"/>
            <a:ext cx="2800350" cy="2159000"/>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644008" y="5733256"/>
            <a:ext cx="4176713" cy="936625"/>
          </a:xfrm>
        </p:spPr>
        <p:txBody>
          <a:bodyPr/>
          <a:lstStyle/>
          <a:p>
            <a:pPr algn="r" eaLnBrk="1" hangingPunct="1"/>
            <a:r>
              <a:rPr lang="nl-NL" sz="3200" dirty="0" smtClean="0">
                <a:solidFill>
                  <a:schemeClr val="bg1"/>
                </a:solidFill>
                <a:ea typeface="ＭＳ Ｐゴシック" pitchFamily="34" charset="-128"/>
              </a:rPr>
              <a:t>Les 16 Jezus staat op</a:t>
            </a:r>
          </a:p>
        </p:txBody>
      </p:sp>
      <p:sp>
        <p:nvSpPr>
          <p:cNvPr id="3" name="Ondertitel 2"/>
          <p:cNvSpPr>
            <a:spLocks noGrp="1"/>
          </p:cNvSpPr>
          <p:nvPr>
            <p:ph type="subTitle" idx="1"/>
          </p:nvPr>
        </p:nvSpPr>
        <p:spPr>
          <a:xfrm>
            <a:off x="2411760" y="2780928"/>
            <a:ext cx="3528392" cy="790947"/>
          </a:xfrm>
        </p:spPr>
        <p:txBody>
          <a:bodyPr/>
          <a:lstStyle/>
          <a:p>
            <a:pPr algn="l" eaLnBrk="1" hangingPunct="1"/>
            <a:r>
              <a:rPr lang="nl-NL" sz="4000" b="1" dirty="0" smtClean="0">
                <a:solidFill>
                  <a:schemeClr val="bg1"/>
                </a:solidFill>
                <a:ea typeface="ＭＳ Ｐゴシック" pitchFamily="34" charset="-128"/>
              </a:rPr>
              <a:t>Ochtend</a:t>
            </a:r>
            <a:endParaRPr lang="nl-NL" sz="4000" b="1" dirty="0" smtClean="0">
              <a:solidFill>
                <a:schemeClr val="bg1"/>
              </a:solidFill>
              <a:ea typeface="ＭＳ Ｐゴシック" pitchFamily="34" charset="-128"/>
            </a:endParaRPr>
          </a:p>
          <a:p>
            <a:pPr algn="l" eaLnBrk="1" hangingPunct="1"/>
            <a:endParaRPr lang="nl-NL" dirty="0" smtClean="0">
              <a:solidFill>
                <a:srgbClr val="E42E2E"/>
              </a:solidFill>
              <a:ea typeface="ＭＳ Ｐゴシック" pitchFamily="34" charset="-128"/>
            </a:endParaRPr>
          </a:p>
          <a:p>
            <a:pPr algn="l" eaLnBrk="1" hangingPunct="1"/>
            <a:endParaRPr lang="nl-NL" dirty="0" smtClean="0">
              <a:solidFill>
                <a:srgbClr val="E42E2E"/>
              </a:solidFill>
              <a:ea typeface="ＭＳ Ｐゴシック" pitchFamily="34" charset="-128"/>
            </a:endParaRPr>
          </a:p>
        </p:txBody>
      </p:sp>
      <p:pic>
        <p:nvPicPr>
          <p:cNvPr id="14339" name="Picture 2" descr="C:\Users\Eric\Dropbox\Herziening Follow Up module 1-4\Map 7 foto's en illustraties\Foto's en illustraties\nagekomen ill\16-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940425" y="333375"/>
            <a:ext cx="2800350" cy="2159000"/>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1"/>
          <p:cNvSpPr>
            <a:spLocks noGrp="1"/>
          </p:cNvSpPr>
          <p:nvPr>
            <p:ph type="ctrTitle"/>
          </p:nvPr>
        </p:nvSpPr>
        <p:spPr>
          <a:xfrm>
            <a:off x="4716016" y="5733256"/>
            <a:ext cx="4176713" cy="936625"/>
          </a:xfrm>
        </p:spPr>
        <p:txBody>
          <a:bodyPr/>
          <a:lstStyle/>
          <a:p>
            <a:pPr algn="r" eaLnBrk="1" hangingPunct="1"/>
            <a:r>
              <a:rPr lang="nl-NL" sz="3200" dirty="0" smtClean="0">
                <a:solidFill>
                  <a:schemeClr val="bg1"/>
                </a:solidFill>
                <a:ea typeface="ＭＳ Ｐゴシック" pitchFamily="34" charset="-128"/>
              </a:rPr>
              <a:t>Les 16 Jezus staat op</a:t>
            </a:r>
          </a:p>
        </p:txBody>
      </p:sp>
      <p:sp>
        <p:nvSpPr>
          <p:cNvPr id="18434" name="Ondertitel 2"/>
          <p:cNvSpPr>
            <a:spLocks noGrp="1"/>
          </p:cNvSpPr>
          <p:nvPr>
            <p:ph type="subTitle" idx="1"/>
          </p:nvPr>
        </p:nvSpPr>
        <p:spPr>
          <a:xfrm>
            <a:off x="395288" y="404664"/>
            <a:ext cx="8209160" cy="4392761"/>
          </a:xfrm>
        </p:spPr>
        <p:txBody>
          <a:bodyPr/>
          <a:lstStyle/>
          <a:p>
            <a:pPr algn="l" eaLnBrk="1" hangingPunct="1">
              <a:lnSpc>
                <a:spcPct val="80000"/>
              </a:lnSpc>
            </a:pPr>
            <a:r>
              <a:rPr lang="nl-NL" sz="2400" b="1" dirty="0" smtClean="0">
                <a:solidFill>
                  <a:schemeClr val="bg1"/>
                </a:solidFill>
                <a:ea typeface="ＭＳ Ｐゴシック" pitchFamily="34" charset="-128"/>
              </a:rPr>
              <a:t>Lucas 24</a:t>
            </a:r>
            <a:r>
              <a:rPr lang="nl-NL" sz="2400" b="1" dirty="0" smtClean="0">
                <a:solidFill>
                  <a:schemeClr val="bg1"/>
                </a:solidFill>
                <a:ea typeface="ＭＳ Ｐゴシック" pitchFamily="34" charset="-128"/>
              </a:rPr>
              <a:t>: 4-8</a:t>
            </a:r>
            <a:endParaRPr lang="nl-NL" sz="2400" b="1"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Plotseling stonden er twee mannen in stralende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gewaden </a:t>
            </a:r>
            <a:r>
              <a:rPr lang="nl-NL" sz="2400" dirty="0" smtClean="0">
                <a:solidFill>
                  <a:schemeClr val="bg1"/>
                </a:solidFill>
                <a:ea typeface="ＭＳ Ｐゴシック" pitchFamily="34" charset="-128"/>
              </a:rPr>
              <a:t>bij hen. 5 Ze werden door schrik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bevangen </a:t>
            </a:r>
            <a:r>
              <a:rPr lang="nl-NL" sz="2400" dirty="0" smtClean="0">
                <a:solidFill>
                  <a:schemeClr val="bg1"/>
                </a:solidFill>
                <a:ea typeface="ＭＳ Ｐゴシック" pitchFamily="34" charset="-128"/>
              </a:rPr>
              <a:t>en sloegen de handen voor hun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ogen</a:t>
            </a:r>
            <a:r>
              <a:rPr lang="nl-NL" sz="2400" dirty="0" smtClean="0">
                <a:solidFill>
                  <a:schemeClr val="bg1"/>
                </a:solidFill>
                <a:ea typeface="ＭＳ Ｐゴシック" pitchFamily="34" charset="-128"/>
              </a:rPr>
              <a:t>. De mannen zeiden tegen hen: </a:t>
            </a:r>
            <a:endParaRPr lang="nl-NL" sz="2400" dirty="0" smtClean="0">
              <a:solidFill>
                <a:schemeClr val="bg1"/>
              </a:solidFill>
              <a:ea typeface="ＭＳ Ｐゴシック" pitchFamily="34" charset="-128"/>
            </a:endParaRPr>
          </a:p>
          <a:p>
            <a:pPr algn="l" eaLnBrk="1" hangingPunct="1">
              <a:lnSpc>
                <a:spcPct val="80000"/>
              </a:lnSpc>
            </a:pPr>
            <a:r>
              <a:rPr lang="nl-NL" altLang="ja-JP" sz="2400" dirty="0" smtClean="0">
                <a:solidFill>
                  <a:schemeClr val="bg1"/>
                </a:solidFill>
                <a:ea typeface="ＭＳ Ｐゴシック" pitchFamily="34" charset="-128"/>
              </a:rPr>
              <a:t>‘Waarom </a:t>
            </a:r>
            <a:r>
              <a:rPr lang="nl-NL" altLang="ja-JP" sz="2400" dirty="0" smtClean="0">
                <a:solidFill>
                  <a:schemeClr val="bg1"/>
                </a:solidFill>
                <a:ea typeface="ＭＳ Ｐゴシック" pitchFamily="34" charset="-128"/>
              </a:rPr>
              <a:t>zoekt u de levende onder de doden? </a:t>
            </a:r>
            <a:endParaRPr lang="nl-NL" altLang="ja-JP" sz="2400" dirty="0" smtClean="0">
              <a:solidFill>
                <a:schemeClr val="bg1"/>
              </a:solidFill>
              <a:ea typeface="ＭＳ Ｐゴシック" pitchFamily="34" charset="-128"/>
            </a:endParaRPr>
          </a:p>
          <a:p>
            <a:pPr algn="l" eaLnBrk="1" hangingPunct="1">
              <a:lnSpc>
                <a:spcPct val="80000"/>
              </a:lnSpc>
            </a:pPr>
            <a:r>
              <a:rPr lang="nl-NL" altLang="ja-JP" sz="2400" dirty="0" smtClean="0">
                <a:solidFill>
                  <a:schemeClr val="bg1"/>
                </a:solidFill>
                <a:ea typeface="ＭＳ Ｐゴシック" pitchFamily="34" charset="-128"/>
              </a:rPr>
              <a:t>6 </a:t>
            </a:r>
            <a:r>
              <a:rPr lang="nl-NL" altLang="ja-JP" sz="2400" dirty="0" smtClean="0">
                <a:solidFill>
                  <a:schemeClr val="bg1"/>
                </a:solidFill>
                <a:ea typeface="ＭＳ Ｐゴシック" pitchFamily="34" charset="-128"/>
              </a:rPr>
              <a:t>Hij is niet hier, hij is uit de dood opgewekt. Herinner u wat hij u gezegd heeft toen hij nog in </a:t>
            </a:r>
            <a:r>
              <a:rPr lang="nl-NL" altLang="ja-JP" sz="2400" dirty="0" err="1" smtClean="0">
                <a:solidFill>
                  <a:schemeClr val="bg1"/>
                </a:solidFill>
                <a:ea typeface="ＭＳ Ｐゴシック" pitchFamily="34" charset="-128"/>
              </a:rPr>
              <a:t>Galilea</a:t>
            </a:r>
            <a:r>
              <a:rPr lang="nl-NL" altLang="ja-JP" sz="2400" dirty="0" smtClean="0">
                <a:solidFill>
                  <a:schemeClr val="bg1"/>
                </a:solidFill>
                <a:ea typeface="ＭＳ Ｐゴシック" pitchFamily="34" charset="-128"/>
              </a:rPr>
              <a:t> was: 7 de Mensenzoon moest worden uitgeleverd aan zondaars en moest gekruisigd worden en op de derde dag opstaan.</a:t>
            </a:r>
            <a:r>
              <a:rPr lang="ja-JP" altLang="nl-NL" sz="2400" dirty="0" smtClean="0">
                <a:solidFill>
                  <a:schemeClr val="bg1"/>
                </a:solidFill>
                <a:ea typeface="ＭＳ Ｐゴシック" pitchFamily="34" charset="-128"/>
              </a:rPr>
              <a:t>’</a:t>
            </a:r>
            <a:r>
              <a:rPr lang="nl-NL" altLang="ja-JP" sz="2400" dirty="0" smtClean="0">
                <a:solidFill>
                  <a:schemeClr val="bg1"/>
                </a:solidFill>
                <a:ea typeface="ＭＳ Ｐゴシック" pitchFamily="34" charset="-128"/>
              </a:rPr>
              <a:t> 8 Toen herinnerden ze zich zijn woorden. </a:t>
            </a:r>
            <a:endParaRPr lang="nl-NL" sz="2400" dirty="0" smtClean="0">
              <a:solidFill>
                <a:schemeClr val="bg1"/>
              </a:solidFill>
              <a:ea typeface="ＭＳ Ｐゴシック" pitchFamily="34" charset="-128"/>
            </a:endParaRPr>
          </a:p>
        </p:txBody>
      </p:sp>
      <p:pic>
        <p:nvPicPr>
          <p:cNvPr id="18435" name="Picture 2" descr="C:\Users\Eric\Dropbox\Herziening Follow Up module 1-4\Map 7 foto's en illustraties\Foto's en illustraties\nagekomen ill\16-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940152" y="188640"/>
            <a:ext cx="2800350" cy="2159000"/>
          </a:xfrm>
          <a:prstGeom prst="rect">
            <a:avLst/>
          </a:prstGeom>
          <a:noFill/>
          <a:ln w="9525">
            <a:noFill/>
            <a:miter lim="800000"/>
            <a:headEnd/>
            <a:tailEnd/>
          </a:ln>
        </p:spPr>
      </p:pic>
      <p:pic>
        <p:nvPicPr>
          <p:cNvPr id="18436"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1"/>
          <p:cNvSpPr>
            <a:spLocks noGrp="1"/>
          </p:cNvSpPr>
          <p:nvPr>
            <p:ph type="ctrTitle"/>
          </p:nvPr>
        </p:nvSpPr>
        <p:spPr>
          <a:xfrm>
            <a:off x="4716016" y="5733256"/>
            <a:ext cx="4176713" cy="936625"/>
          </a:xfrm>
        </p:spPr>
        <p:txBody>
          <a:bodyPr/>
          <a:lstStyle/>
          <a:p>
            <a:pPr algn="r" eaLnBrk="1" hangingPunct="1"/>
            <a:r>
              <a:rPr lang="nl-NL" sz="3200" dirty="0" smtClean="0">
                <a:solidFill>
                  <a:schemeClr val="bg1"/>
                </a:solidFill>
                <a:ea typeface="ＭＳ Ｐゴシック" pitchFamily="34" charset="-128"/>
              </a:rPr>
              <a:t>Les 16 Jezus staat op</a:t>
            </a:r>
          </a:p>
        </p:txBody>
      </p:sp>
      <p:sp>
        <p:nvSpPr>
          <p:cNvPr id="18434" name="Ondertitel 2"/>
          <p:cNvSpPr>
            <a:spLocks noGrp="1"/>
          </p:cNvSpPr>
          <p:nvPr>
            <p:ph type="subTitle" idx="1"/>
          </p:nvPr>
        </p:nvSpPr>
        <p:spPr>
          <a:xfrm>
            <a:off x="395288" y="404664"/>
            <a:ext cx="8209160" cy="4392761"/>
          </a:xfrm>
        </p:spPr>
        <p:txBody>
          <a:bodyPr/>
          <a:lstStyle/>
          <a:p>
            <a:pPr algn="l" eaLnBrk="1" hangingPunct="1">
              <a:lnSpc>
                <a:spcPct val="80000"/>
              </a:lnSpc>
            </a:pPr>
            <a:r>
              <a:rPr lang="nl-NL" sz="2400" b="1" dirty="0" smtClean="0">
                <a:solidFill>
                  <a:schemeClr val="bg1"/>
                </a:solidFill>
                <a:ea typeface="ＭＳ Ｐゴシック" pitchFamily="34" charset="-128"/>
              </a:rPr>
              <a:t>Lucas </a:t>
            </a:r>
            <a:r>
              <a:rPr lang="nl-NL" sz="2400" b="1" dirty="0" smtClean="0">
                <a:solidFill>
                  <a:schemeClr val="bg1"/>
                </a:solidFill>
                <a:ea typeface="ＭＳ Ｐゴシック" pitchFamily="34" charset="-128"/>
              </a:rPr>
              <a:t>24: 9, 11 en 12</a:t>
            </a:r>
            <a:endParaRPr lang="nl-NL" sz="2400" b="1"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9 Ze keerden terug van het graf en gingen aan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de </a:t>
            </a:r>
            <a:r>
              <a:rPr lang="nl-NL" sz="2400" dirty="0" smtClean="0">
                <a:solidFill>
                  <a:schemeClr val="bg1"/>
                </a:solidFill>
                <a:ea typeface="ＭＳ Ｐゴシック" pitchFamily="34" charset="-128"/>
              </a:rPr>
              <a:t>elf en aan alle anderen vertellen wat er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was </a:t>
            </a:r>
            <a:r>
              <a:rPr lang="nl-NL" sz="2400" dirty="0" smtClean="0">
                <a:solidFill>
                  <a:schemeClr val="bg1"/>
                </a:solidFill>
                <a:ea typeface="ＭＳ Ｐゴシック" pitchFamily="34" charset="-128"/>
              </a:rPr>
              <a:t>gebeurd. </a:t>
            </a:r>
            <a:endParaRPr lang="nl-NL" sz="2400" dirty="0" smtClean="0">
              <a:solidFill>
                <a:schemeClr val="bg1"/>
              </a:solidFill>
              <a:ea typeface="ＭＳ Ｐゴシック" pitchFamily="34" charset="-128"/>
            </a:endParaRPr>
          </a:p>
          <a:p>
            <a:pPr algn="l" eaLnBrk="1" hangingPunct="1">
              <a:lnSpc>
                <a:spcPct val="80000"/>
              </a:lnSpc>
            </a:pP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11 </a:t>
            </a:r>
            <a:r>
              <a:rPr lang="nl-NL" sz="2400" dirty="0" smtClean="0">
                <a:solidFill>
                  <a:schemeClr val="bg1"/>
                </a:solidFill>
                <a:ea typeface="ＭＳ Ｐゴシック" pitchFamily="34" charset="-128"/>
              </a:rPr>
              <a:t>maar die vonden het maar kletspraat en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geloofden </a:t>
            </a:r>
            <a:r>
              <a:rPr lang="nl-NL" sz="2400" dirty="0" smtClean="0">
                <a:solidFill>
                  <a:schemeClr val="bg1"/>
                </a:solidFill>
                <a:ea typeface="ＭＳ Ｐゴシック" pitchFamily="34" charset="-128"/>
              </a:rPr>
              <a:t>hen niet. 12 Petrus echter stond op en rende naar het graf. Hij bukte zich om te kijken, maar zag alleen de linnen doeken liggen. Daarop ging hij terug, vol verwondering over wat er gebeurd was</a:t>
            </a:r>
            <a:r>
              <a:rPr lang="nl-NL" sz="2400" dirty="0" smtClean="0">
                <a:solidFill>
                  <a:schemeClr val="bg1"/>
                </a:solidFill>
                <a:ea typeface="ＭＳ Ｐゴシック" pitchFamily="34" charset="-128"/>
              </a:rPr>
              <a:t>.</a:t>
            </a:r>
            <a:endParaRPr lang="nl-NL" sz="2400" dirty="0" smtClean="0">
              <a:solidFill>
                <a:schemeClr val="bg1"/>
              </a:solidFill>
              <a:ea typeface="ＭＳ Ｐゴシック" pitchFamily="34" charset="-128"/>
            </a:endParaRPr>
          </a:p>
        </p:txBody>
      </p:sp>
      <p:pic>
        <p:nvPicPr>
          <p:cNvPr id="18435" name="Picture 2" descr="C:\Users\Eric\Dropbox\Herziening Follow Up module 1-4\Map 7 foto's en illustraties\Foto's en illustraties\nagekomen ill\16-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940152" y="188640"/>
            <a:ext cx="2800350" cy="2159000"/>
          </a:xfrm>
          <a:prstGeom prst="rect">
            <a:avLst/>
          </a:prstGeom>
          <a:noFill/>
          <a:ln w="9525">
            <a:noFill/>
            <a:miter lim="800000"/>
            <a:headEnd/>
            <a:tailEnd/>
          </a:ln>
        </p:spPr>
      </p:pic>
      <p:pic>
        <p:nvPicPr>
          <p:cNvPr id="18436"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644008" y="5733256"/>
            <a:ext cx="4176713" cy="936625"/>
          </a:xfrm>
        </p:spPr>
        <p:txBody>
          <a:bodyPr/>
          <a:lstStyle/>
          <a:p>
            <a:pPr algn="r" eaLnBrk="1" hangingPunct="1"/>
            <a:r>
              <a:rPr lang="nl-NL" sz="3200" dirty="0" smtClean="0">
                <a:solidFill>
                  <a:schemeClr val="bg1"/>
                </a:solidFill>
                <a:ea typeface="ＭＳ Ｐゴシック" pitchFamily="34" charset="-128"/>
              </a:rPr>
              <a:t>Les 16 Jezus staat op</a:t>
            </a:r>
          </a:p>
        </p:txBody>
      </p:sp>
      <p:sp>
        <p:nvSpPr>
          <p:cNvPr id="3" name="Ondertitel 2"/>
          <p:cNvSpPr>
            <a:spLocks noGrp="1"/>
          </p:cNvSpPr>
          <p:nvPr>
            <p:ph type="subTitle" idx="1"/>
          </p:nvPr>
        </p:nvSpPr>
        <p:spPr>
          <a:xfrm>
            <a:off x="2411760" y="2780928"/>
            <a:ext cx="3528392" cy="790947"/>
          </a:xfrm>
        </p:spPr>
        <p:txBody>
          <a:bodyPr/>
          <a:lstStyle/>
          <a:p>
            <a:pPr algn="l" eaLnBrk="1" hangingPunct="1"/>
            <a:r>
              <a:rPr lang="nl-NL" sz="4000" b="1" dirty="0" smtClean="0">
                <a:solidFill>
                  <a:schemeClr val="bg1"/>
                </a:solidFill>
                <a:ea typeface="ＭＳ Ｐゴシック" pitchFamily="34" charset="-128"/>
              </a:rPr>
              <a:t>Middag</a:t>
            </a:r>
            <a:endParaRPr lang="nl-NL" sz="4000" b="1" dirty="0" smtClean="0">
              <a:solidFill>
                <a:schemeClr val="bg1"/>
              </a:solidFill>
              <a:ea typeface="ＭＳ Ｐゴシック" pitchFamily="34" charset="-128"/>
            </a:endParaRPr>
          </a:p>
          <a:p>
            <a:pPr algn="l" eaLnBrk="1" hangingPunct="1"/>
            <a:endParaRPr lang="nl-NL" dirty="0" smtClean="0">
              <a:solidFill>
                <a:srgbClr val="E42E2E"/>
              </a:solidFill>
              <a:ea typeface="ＭＳ Ｐゴシック" pitchFamily="34" charset="-128"/>
            </a:endParaRPr>
          </a:p>
          <a:p>
            <a:pPr algn="l" eaLnBrk="1" hangingPunct="1"/>
            <a:endParaRPr lang="nl-NL" dirty="0" smtClean="0">
              <a:solidFill>
                <a:srgbClr val="E42E2E"/>
              </a:solidFill>
              <a:ea typeface="ＭＳ Ｐゴシック" pitchFamily="34" charset="-128"/>
            </a:endParaRPr>
          </a:p>
        </p:txBody>
      </p:sp>
      <p:pic>
        <p:nvPicPr>
          <p:cNvPr id="14339" name="Picture 2" descr="C:\Users\Eric\Dropbox\Herziening Follow Up module 1-4\Map 7 foto's en illustraties\Foto's en illustraties\nagekomen ill\16-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940425" y="333375"/>
            <a:ext cx="2800350" cy="2159000"/>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1"/>
          <p:cNvSpPr>
            <a:spLocks noGrp="1"/>
          </p:cNvSpPr>
          <p:nvPr>
            <p:ph type="ctrTitle"/>
          </p:nvPr>
        </p:nvSpPr>
        <p:spPr>
          <a:xfrm>
            <a:off x="4716016" y="5733256"/>
            <a:ext cx="4176713" cy="936625"/>
          </a:xfrm>
        </p:spPr>
        <p:txBody>
          <a:bodyPr/>
          <a:lstStyle/>
          <a:p>
            <a:pPr algn="r" eaLnBrk="1" hangingPunct="1"/>
            <a:r>
              <a:rPr lang="nl-NL" sz="3200" dirty="0" smtClean="0">
                <a:solidFill>
                  <a:schemeClr val="bg1"/>
                </a:solidFill>
                <a:ea typeface="ＭＳ Ｐゴシック" pitchFamily="34" charset="-128"/>
              </a:rPr>
              <a:t>Les 16 Jezus staat op</a:t>
            </a:r>
          </a:p>
        </p:txBody>
      </p:sp>
      <p:sp>
        <p:nvSpPr>
          <p:cNvPr id="18434" name="Ondertitel 2"/>
          <p:cNvSpPr>
            <a:spLocks noGrp="1"/>
          </p:cNvSpPr>
          <p:nvPr>
            <p:ph type="subTitle" idx="1"/>
          </p:nvPr>
        </p:nvSpPr>
        <p:spPr>
          <a:xfrm>
            <a:off x="395288" y="404664"/>
            <a:ext cx="8209160" cy="4392761"/>
          </a:xfrm>
        </p:spPr>
        <p:txBody>
          <a:bodyPr/>
          <a:lstStyle/>
          <a:p>
            <a:pPr algn="l" eaLnBrk="1" hangingPunct="1">
              <a:lnSpc>
                <a:spcPct val="80000"/>
              </a:lnSpc>
            </a:pPr>
            <a:r>
              <a:rPr lang="nl-NL" sz="2400" b="1" dirty="0" smtClean="0">
                <a:solidFill>
                  <a:schemeClr val="bg1"/>
                </a:solidFill>
                <a:ea typeface="ＭＳ Ｐゴシック" pitchFamily="34" charset="-128"/>
              </a:rPr>
              <a:t>Lucas </a:t>
            </a:r>
            <a:r>
              <a:rPr lang="nl-NL" sz="2400" b="1" dirty="0" smtClean="0">
                <a:solidFill>
                  <a:schemeClr val="bg1"/>
                </a:solidFill>
                <a:ea typeface="ＭＳ Ｐゴシック" pitchFamily="34" charset="-128"/>
              </a:rPr>
              <a:t>24: 14</a:t>
            </a:r>
            <a:endParaRPr lang="nl-NL" sz="2400" b="1"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 </a:t>
            </a:r>
            <a:r>
              <a:rPr lang="nl-NL" sz="2400" dirty="0" smtClean="0">
                <a:solidFill>
                  <a:schemeClr val="bg1"/>
                </a:solidFill>
                <a:ea typeface="ＭＳ Ｐゴシック" pitchFamily="34" charset="-128"/>
              </a:rPr>
              <a:t>Ze spraken met elkaar over alles wat er was </a:t>
            </a:r>
            <a:endParaRPr lang="nl-NL" sz="2400" dirty="0" smtClean="0">
              <a:solidFill>
                <a:schemeClr val="bg1"/>
              </a:solidFill>
              <a:ea typeface="ＭＳ Ｐゴシック" pitchFamily="34" charset="-128"/>
            </a:endParaRPr>
          </a:p>
          <a:p>
            <a:pPr algn="l" eaLnBrk="1" hangingPunct="1">
              <a:lnSpc>
                <a:spcPct val="80000"/>
              </a:lnSpc>
            </a:pPr>
            <a:r>
              <a:rPr lang="nl-NL" sz="2400" dirty="0" smtClean="0">
                <a:solidFill>
                  <a:schemeClr val="bg1"/>
                </a:solidFill>
                <a:ea typeface="ＭＳ Ｐゴシック" pitchFamily="34" charset="-128"/>
              </a:rPr>
              <a:t>voorgevallen</a:t>
            </a:r>
            <a:r>
              <a:rPr lang="nl-NL" sz="2400" dirty="0" smtClean="0">
                <a:solidFill>
                  <a:schemeClr val="bg1"/>
                </a:solidFill>
                <a:ea typeface="ＭＳ Ｐゴシック" pitchFamily="34" charset="-128"/>
              </a:rPr>
              <a:t>. </a:t>
            </a:r>
          </a:p>
          <a:p>
            <a:pPr algn="l" eaLnBrk="1" hangingPunct="1">
              <a:lnSpc>
                <a:spcPct val="80000"/>
              </a:lnSpc>
            </a:pPr>
            <a:endParaRPr lang="nl-NL" sz="2400" dirty="0" smtClean="0">
              <a:solidFill>
                <a:schemeClr val="bg1"/>
              </a:solidFill>
              <a:ea typeface="ＭＳ Ｐゴシック" pitchFamily="34" charset="-128"/>
            </a:endParaRPr>
          </a:p>
          <a:p>
            <a:pPr algn="l" eaLnBrk="1" hangingPunct="1">
              <a:lnSpc>
                <a:spcPct val="80000"/>
              </a:lnSpc>
            </a:pPr>
            <a:r>
              <a:rPr lang="nl-NL" sz="2400" b="1" dirty="0" smtClean="0">
                <a:solidFill>
                  <a:schemeClr val="bg1"/>
                </a:solidFill>
                <a:ea typeface="ＭＳ Ｐゴシック" pitchFamily="34" charset="-128"/>
              </a:rPr>
              <a:t>Lucas 24: 25-27</a:t>
            </a:r>
          </a:p>
          <a:p>
            <a:pPr algn="l" eaLnBrk="1" hangingPunct="1">
              <a:lnSpc>
                <a:spcPct val="80000"/>
              </a:lnSpc>
            </a:pPr>
            <a:r>
              <a:rPr lang="nl-NL" sz="2400" dirty="0" smtClean="0">
                <a:solidFill>
                  <a:schemeClr val="bg1"/>
                </a:solidFill>
                <a:ea typeface="ＭＳ Ｐゴシック" pitchFamily="34" charset="-128"/>
              </a:rPr>
              <a:t>25 Toen zei hij tegen hen: </a:t>
            </a:r>
            <a:r>
              <a:rPr lang="ja-JP" altLang="nl-NL" sz="2400" dirty="0" smtClean="0">
                <a:solidFill>
                  <a:schemeClr val="bg1"/>
                </a:solidFill>
                <a:ea typeface="ＭＳ Ｐゴシック" pitchFamily="34" charset="-128"/>
              </a:rPr>
              <a:t>‘</a:t>
            </a:r>
            <a:r>
              <a:rPr lang="nl-NL" altLang="ja-JP" sz="2400" dirty="0" smtClean="0">
                <a:solidFill>
                  <a:schemeClr val="bg1"/>
                </a:solidFill>
                <a:ea typeface="ＭＳ Ｐゴシック" pitchFamily="34" charset="-128"/>
              </a:rPr>
              <a:t>Hebt u dan zo weinig verstand en bent u zo traag van begrip dat u niet gelooft in alles wat de profeten gezegd hebben? 26 Moest de </a:t>
            </a:r>
            <a:r>
              <a:rPr lang="nl-NL" altLang="ja-JP" sz="2400" dirty="0" err="1" smtClean="0">
                <a:solidFill>
                  <a:schemeClr val="bg1"/>
                </a:solidFill>
                <a:ea typeface="ＭＳ Ｐゴシック" pitchFamily="34" charset="-128"/>
              </a:rPr>
              <a:t>messias</a:t>
            </a:r>
            <a:r>
              <a:rPr lang="nl-NL" altLang="ja-JP" sz="2400" dirty="0" smtClean="0">
                <a:solidFill>
                  <a:schemeClr val="bg1"/>
                </a:solidFill>
                <a:ea typeface="ＭＳ Ｐゴシック" pitchFamily="34" charset="-128"/>
              </a:rPr>
              <a:t> al dat lijden niet ondergaan om zijn glorie binnen te gaan?</a:t>
            </a:r>
            <a:r>
              <a:rPr lang="ja-JP" altLang="nl-NL" sz="2400" dirty="0" smtClean="0">
                <a:solidFill>
                  <a:schemeClr val="bg1"/>
                </a:solidFill>
                <a:ea typeface="ＭＳ Ｐゴシック" pitchFamily="34" charset="-128"/>
              </a:rPr>
              <a:t>’</a:t>
            </a:r>
            <a:r>
              <a:rPr lang="nl-NL" altLang="ja-JP" sz="2400" dirty="0" smtClean="0">
                <a:solidFill>
                  <a:schemeClr val="bg1"/>
                </a:solidFill>
                <a:ea typeface="ＭＳ Ｐゴシック" pitchFamily="34" charset="-128"/>
              </a:rPr>
              <a:t> 27 Daarna verklaarde hij hun wat er in al de Schriften over hem geschreven stond, en hij begon bij Mozes en de Profeten.</a:t>
            </a:r>
            <a:endParaRPr lang="nl-NL" sz="2400" b="1" dirty="0" smtClean="0">
              <a:solidFill>
                <a:schemeClr val="bg1"/>
              </a:solidFill>
              <a:ea typeface="ＭＳ Ｐゴシック" pitchFamily="34" charset="-128"/>
            </a:endParaRPr>
          </a:p>
          <a:p>
            <a:pPr algn="l" eaLnBrk="1" hangingPunct="1">
              <a:lnSpc>
                <a:spcPct val="80000"/>
              </a:lnSpc>
            </a:pPr>
            <a:endParaRPr lang="nl-NL" sz="2400" dirty="0" smtClean="0">
              <a:solidFill>
                <a:schemeClr val="bg1"/>
              </a:solidFill>
              <a:ea typeface="ＭＳ Ｐゴシック" pitchFamily="34" charset="-128"/>
            </a:endParaRPr>
          </a:p>
        </p:txBody>
      </p:sp>
      <p:pic>
        <p:nvPicPr>
          <p:cNvPr id="18435" name="Picture 2" descr="C:\Users\Eric\Dropbox\Herziening Follow Up module 1-4\Map 7 foto's en illustraties\Foto's en illustraties\nagekomen ill\16-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940152" y="188640"/>
            <a:ext cx="2800350" cy="2159000"/>
          </a:xfrm>
          <a:prstGeom prst="rect">
            <a:avLst/>
          </a:prstGeom>
          <a:noFill/>
          <a:ln w="9525">
            <a:noFill/>
            <a:miter lim="800000"/>
            <a:headEnd/>
            <a:tailEnd/>
          </a:ln>
        </p:spPr>
      </p:pic>
      <p:pic>
        <p:nvPicPr>
          <p:cNvPr id="18436"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el 1"/>
          <p:cNvSpPr>
            <a:spLocks noGrp="1"/>
          </p:cNvSpPr>
          <p:nvPr>
            <p:ph type="ctrTitle"/>
          </p:nvPr>
        </p:nvSpPr>
        <p:spPr>
          <a:xfrm>
            <a:off x="4716016" y="5661248"/>
            <a:ext cx="4176712" cy="936625"/>
          </a:xfrm>
        </p:spPr>
        <p:txBody>
          <a:bodyPr/>
          <a:lstStyle/>
          <a:p>
            <a:pPr algn="r" eaLnBrk="1" hangingPunct="1"/>
            <a:r>
              <a:rPr lang="nl-NL" sz="3200" dirty="0" smtClean="0">
                <a:solidFill>
                  <a:schemeClr val="bg1"/>
                </a:solidFill>
                <a:ea typeface="ＭＳ Ｐゴシック" pitchFamily="34" charset="-128"/>
              </a:rPr>
              <a:t>Les 16 Jezus staat op</a:t>
            </a:r>
          </a:p>
        </p:txBody>
      </p:sp>
      <p:sp>
        <p:nvSpPr>
          <p:cNvPr id="24578" name="Ondertitel 2"/>
          <p:cNvSpPr>
            <a:spLocks noGrp="1"/>
          </p:cNvSpPr>
          <p:nvPr>
            <p:ph type="subTitle" idx="1"/>
          </p:nvPr>
        </p:nvSpPr>
        <p:spPr>
          <a:xfrm>
            <a:off x="395536" y="404664"/>
            <a:ext cx="8352928" cy="4824561"/>
          </a:xfrm>
        </p:spPr>
        <p:txBody>
          <a:bodyPr/>
          <a:lstStyle/>
          <a:p>
            <a:pPr algn="l" eaLnBrk="1" hangingPunct="1">
              <a:lnSpc>
                <a:spcPct val="90000"/>
              </a:lnSpc>
            </a:pPr>
            <a:r>
              <a:rPr lang="nl-NL" sz="2200" b="1" dirty="0" smtClean="0">
                <a:solidFill>
                  <a:schemeClr val="bg1"/>
                </a:solidFill>
                <a:ea typeface="ＭＳ Ｐゴシック" pitchFamily="34" charset="-128"/>
              </a:rPr>
              <a:t>Lucas 24: 28-31</a:t>
            </a:r>
          </a:p>
          <a:p>
            <a:pPr algn="l" eaLnBrk="1" hangingPunct="1">
              <a:lnSpc>
                <a:spcPct val="90000"/>
              </a:lnSpc>
            </a:pPr>
            <a:r>
              <a:rPr lang="nl-NL" sz="2200" dirty="0" smtClean="0">
                <a:solidFill>
                  <a:schemeClr val="bg1"/>
                </a:solidFill>
                <a:ea typeface="ＭＳ Ｐゴシック" pitchFamily="34" charset="-128"/>
              </a:rPr>
              <a:t>28 Ze naderden het dorp waarheen ze op weg waren. </a:t>
            </a:r>
            <a:endParaRPr lang="nl-NL" sz="2200" dirty="0" smtClean="0">
              <a:solidFill>
                <a:schemeClr val="bg1"/>
              </a:solidFill>
              <a:ea typeface="ＭＳ Ｐゴシック" pitchFamily="34" charset="-128"/>
            </a:endParaRPr>
          </a:p>
          <a:p>
            <a:pPr algn="l" eaLnBrk="1" hangingPunct="1">
              <a:lnSpc>
                <a:spcPct val="90000"/>
              </a:lnSpc>
            </a:pPr>
            <a:r>
              <a:rPr lang="nl-NL" sz="2200" dirty="0" smtClean="0">
                <a:solidFill>
                  <a:schemeClr val="bg1"/>
                </a:solidFill>
                <a:ea typeface="ＭＳ Ｐゴシック" pitchFamily="34" charset="-128"/>
              </a:rPr>
              <a:t>Jezus </a:t>
            </a:r>
            <a:r>
              <a:rPr lang="nl-NL" sz="2200" dirty="0" smtClean="0">
                <a:solidFill>
                  <a:schemeClr val="bg1"/>
                </a:solidFill>
                <a:ea typeface="ＭＳ Ｐゴシック" pitchFamily="34" charset="-128"/>
              </a:rPr>
              <a:t>deed alsof hij verder wilde reizen. 29 Maar ze </a:t>
            </a:r>
            <a:endParaRPr lang="nl-NL" sz="2200" dirty="0" smtClean="0">
              <a:solidFill>
                <a:schemeClr val="bg1"/>
              </a:solidFill>
              <a:ea typeface="ＭＳ Ｐゴシック" pitchFamily="34" charset="-128"/>
            </a:endParaRPr>
          </a:p>
          <a:p>
            <a:pPr algn="l" eaLnBrk="1" hangingPunct="1">
              <a:lnSpc>
                <a:spcPct val="90000"/>
              </a:lnSpc>
            </a:pPr>
            <a:r>
              <a:rPr lang="nl-NL" sz="2200" dirty="0" smtClean="0">
                <a:solidFill>
                  <a:schemeClr val="bg1"/>
                </a:solidFill>
                <a:ea typeface="ＭＳ Ｐゴシック" pitchFamily="34" charset="-128"/>
              </a:rPr>
              <a:t>drongen </a:t>
            </a:r>
            <a:r>
              <a:rPr lang="nl-NL" sz="2200" dirty="0" smtClean="0">
                <a:solidFill>
                  <a:schemeClr val="bg1"/>
                </a:solidFill>
                <a:ea typeface="ＭＳ Ｐゴシック" pitchFamily="34" charset="-128"/>
              </a:rPr>
              <a:t>er sterk bij hem op aan om dat niet te doen </a:t>
            </a:r>
            <a:endParaRPr lang="nl-NL" sz="2200" dirty="0" smtClean="0">
              <a:solidFill>
                <a:schemeClr val="bg1"/>
              </a:solidFill>
              <a:ea typeface="ＭＳ Ｐゴシック" pitchFamily="34" charset="-128"/>
            </a:endParaRPr>
          </a:p>
          <a:p>
            <a:pPr algn="l" eaLnBrk="1" hangingPunct="1">
              <a:lnSpc>
                <a:spcPct val="90000"/>
              </a:lnSpc>
            </a:pPr>
            <a:r>
              <a:rPr lang="nl-NL" sz="2200" dirty="0" smtClean="0">
                <a:solidFill>
                  <a:schemeClr val="bg1"/>
                </a:solidFill>
                <a:ea typeface="ＭＳ Ｐゴシック" pitchFamily="34" charset="-128"/>
              </a:rPr>
              <a:t>en </a:t>
            </a:r>
            <a:r>
              <a:rPr lang="nl-NL" sz="2200" dirty="0" smtClean="0">
                <a:solidFill>
                  <a:schemeClr val="bg1"/>
                </a:solidFill>
                <a:ea typeface="ＭＳ Ｐゴシック" pitchFamily="34" charset="-128"/>
              </a:rPr>
              <a:t>zeiden: </a:t>
            </a:r>
            <a:r>
              <a:rPr lang="ja-JP" altLang="nl-NL" sz="2200" dirty="0" smtClean="0">
                <a:solidFill>
                  <a:schemeClr val="bg1"/>
                </a:solidFill>
                <a:ea typeface="ＭＳ Ｐゴシック" pitchFamily="34" charset="-128"/>
              </a:rPr>
              <a:t>‘</a:t>
            </a:r>
            <a:r>
              <a:rPr lang="nl-NL" altLang="ja-JP" sz="2200" dirty="0" smtClean="0">
                <a:solidFill>
                  <a:schemeClr val="bg1"/>
                </a:solidFill>
                <a:ea typeface="ＭＳ Ｐゴシック" pitchFamily="34" charset="-128"/>
              </a:rPr>
              <a:t>Blijf bij ons, want het is bijna avond en de dag loopt ten einde.</a:t>
            </a:r>
            <a:r>
              <a:rPr lang="ja-JP" altLang="nl-NL" sz="2200" dirty="0" smtClean="0">
                <a:solidFill>
                  <a:schemeClr val="bg1"/>
                </a:solidFill>
                <a:ea typeface="ＭＳ Ｐゴシック" pitchFamily="34" charset="-128"/>
              </a:rPr>
              <a:t>’</a:t>
            </a:r>
            <a:r>
              <a:rPr lang="nl-NL" altLang="ja-JP" sz="2200" dirty="0" smtClean="0">
                <a:solidFill>
                  <a:schemeClr val="bg1"/>
                </a:solidFill>
                <a:ea typeface="ＭＳ Ｐゴシック" pitchFamily="34" charset="-128"/>
              </a:rPr>
              <a:t> Hij ging mee het dorp in en bleef bij hen. 30 Toen hij met hen aan tafel aanlag, nam hij het brood, sprak het </a:t>
            </a:r>
            <a:r>
              <a:rPr lang="nl-NL" altLang="ja-JP" sz="2200" dirty="0" err="1" smtClean="0">
                <a:solidFill>
                  <a:schemeClr val="bg1"/>
                </a:solidFill>
                <a:ea typeface="ＭＳ Ｐゴシック" pitchFamily="34" charset="-128"/>
              </a:rPr>
              <a:t>zegengebed</a:t>
            </a:r>
            <a:r>
              <a:rPr lang="nl-NL" altLang="ja-JP" sz="2200" dirty="0" smtClean="0">
                <a:solidFill>
                  <a:schemeClr val="bg1"/>
                </a:solidFill>
                <a:ea typeface="ＭＳ Ｐゴシック" pitchFamily="34" charset="-128"/>
              </a:rPr>
              <a:t> uit, brak het en gaf het hun. 31 Nu werden hun ogen geopend en herkenden ze hem. Maar hij werd onttrokken aan hun blik. </a:t>
            </a:r>
            <a:endParaRPr lang="nl-NL" altLang="ja-JP" sz="2200" dirty="0" smtClean="0">
              <a:solidFill>
                <a:schemeClr val="bg1"/>
              </a:solidFill>
              <a:ea typeface="ＭＳ Ｐゴシック" pitchFamily="34" charset="-128"/>
            </a:endParaRPr>
          </a:p>
          <a:p>
            <a:pPr algn="l" eaLnBrk="1" hangingPunct="1">
              <a:lnSpc>
                <a:spcPct val="90000"/>
              </a:lnSpc>
            </a:pPr>
            <a:endParaRPr lang="nl-NL" altLang="ja-JP" sz="2200" b="1" dirty="0" smtClean="0">
              <a:solidFill>
                <a:schemeClr val="bg1"/>
              </a:solidFill>
              <a:ea typeface="ＭＳ Ｐゴシック" pitchFamily="34" charset="-128"/>
            </a:endParaRPr>
          </a:p>
          <a:p>
            <a:pPr algn="l" eaLnBrk="1" hangingPunct="1">
              <a:lnSpc>
                <a:spcPct val="90000"/>
              </a:lnSpc>
            </a:pPr>
            <a:r>
              <a:rPr lang="nl-NL" sz="2200" b="1" dirty="0" smtClean="0">
                <a:solidFill>
                  <a:schemeClr val="bg1"/>
                </a:solidFill>
                <a:ea typeface="ＭＳ Ｐゴシック" pitchFamily="34" charset="-128"/>
              </a:rPr>
              <a:t>Lucas 24: 33</a:t>
            </a:r>
          </a:p>
          <a:p>
            <a:pPr algn="l" eaLnBrk="1" hangingPunct="1">
              <a:lnSpc>
                <a:spcPct val="90000"/>
              </a:lnSpc>
            </a:pPr>
            <a:r>
              <a:rPr lang="nl-NL" sz="2200" dirty="0" smtClean="0">
                <a:solidFill>
                  <a:schemeClr val="bg1"/>
                </a:solidFill>
                <a:ea typeface="ＭＳ Ｐゴシック" pitchFamily="34" charset="-128"/>
              </a:rPr>
              <a:t>Ze stonden op en gingen meteen terug naar Jeruzalem, waar ze de elf en de anderen aantroffen.</a:t>
            </a:r>
            <a:endParaRPr lang="nl-NL" sz="2200" b="1" dirty="0" smtClean="0">
              <a:solidFill>
                <a:schemeClr val="bg1"/>
              </a:solidFill>
              <a:ea typeface="ＭＳ Ｐゴシック" pitchFamily="34" charset="-128"/>
            </a:endParaRPr>
          </a:p>
          <a:p>
            <a:pPr algn="l" eaLnBrk="1" hangingPunct="1">
              <a:lnSpc>
                <a:spcPct val="90000"/>
              </a:lnSpc>
            </a:pPr>
            <a:endParaRPr lang="nl-NL" sz="2400" b="1" dirty="0" smtClean="0">
              <a:solidFill>
                <a:schemeClr val="bg1"/>
              </a:solidFill>
              <a:ea typeface="ＭＳ Ｐゴシック" pitchFamily="34" charset="-128"/>
            </a:endParaRPr>
          </a:p>
        </p:txBody>
      </p:sp>
      <p:pic>
        <p:nvPicPr>
          <p:cNvPr id="24579" name="Picture 2" descr="C:\Users\Eric\Dropbox\Herziening Follow Up module 1-4\Map 7 foto's en illustraties\Foto's en illustraties\nagekomen ill\16-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804025" y="333375"/>
            <a:ext cx="2054225" cy="1582738"/>
          </a:xfrm>
          <a:prstGeom prst="rect">
            <a:avLst/>
          </a:prstGeom>
          <a:noFill/>
          <a:ln w="9525">
            <a:noFill/>
            <a:miter lim="800000"/>
            <a:headEnd/>
            <a:tailEnd/>
          </a:ln>
        </p:spPr>
      </p:pic>
      <p:pic>
        <p:nvPicPr>
          <p:cNvPr id="2458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5178425"/>
            <a:ext cx="4356100" cy="1679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644008" y="5733256"/>
            <a:ext cx="4176713" cy="936625"/>
          </a:xfrm>
        </p:spPr>
        <p:txBody>
          <a:bodyPr/>
          <a:lstStyle/>
          <a:p>
            <a:pPr algn="r" eaLnBrk="1" hangingPunct="1"/>
            <a:r>
              <a:rPr lang="nl-NL" sz="3200" dirty="0" smtClean="0">
                <a:solidFill>
                  <a:schemeClr val="bg1"/>
                </a:solidFill>
                <a:ea typeface="ＭＳ Ｐゴシック" pitchFamily="34" charset="-128"/>
              </a:rPr>
              <a:t>Les 16 Jezus staat op</a:t>
            </a:r>
          </a:p>
        </p:txBody>
      </p:sp>
      <p:sp>
        <p:nvSpPr>
          <p:cNvPr id="3" name="Ondertitel 2"/>
          <p:cNvSpPr>
            <a:spLocks noGrp="1"/>
          </p:cNvSpPr>
          <p:nvPr>
            <p:ph type="subTitle" idx="1"/>
          </p:nvPr>
        </p:nvSpPr>
        <p:spPr>
          <a:xfrm>
            <a:off x="2411760" y="2780928"/>
            <a:ext cx="3528392" cy="790947"/>
          </a:xfrm>
        </p:spPr>
        <p:txBody>
          <a:bodyPr/>
          <a:lstStyle/>
          <a:p>
            <a:pPr algn="l" eaLnBrk="1" hangingPunct="1"/>
            <a:r>
              <a:rPr lang="nl-NL" sz="4000" b="1" dirty="0" smtClean="0">
                <a:solidFill>
                  <a:schemeClr val="bg1"/>
                </a:solidFill>
                <a:ea typeface="ＭＳ Ｐゴシック" pitchFamily="34" charset="-128"/>
              </a:rPr>
              <a:t>Avond</a:t>
            </a:r>
            <a:endParaRPr lang="nl-NL" sz="4000" b="1" dirty="0" smtClean="0">
              <a:solidFill>
                <a:schemeClr val="bg1"/>
              </a:solidFill>
              <a:ea typeface="ＭＳ Ｐゴシック" pitchFamily="34" charset="-128"/>
            </a:endParaRPr>
          </a:p>
          <a:p>
            <a:pPr algn="l" eaLnBrk="1" hangingPunct="1"/>
            <a:endParaRPr lang="nl-NL" dirty="0" smtClean="0">
              <a:solidFill>
                <a:srgbClr val="E42E2E"/>
              </a:solidFill>
              <a:ea typeface="ＭＳ Ｐゴシック" pitchFamily="34" charset="-128"/>
            </a:endParaRPr>
          </a:p>
          <a:p>
            <a:pPr algn="l" eaLnBrk="1" hangingPunct="1"/>
            <a:endParaRPr lang="nl-NL" dirty="0" smtClean="0">
              <a:solidFill>
                <a:srgbClr val="E42E2E"/>
              </a:solidFill>
              <a:ea typeface="ＭＳ Ｐゴシック" pitchFamily="34" charset="-128"/>
            </a:endParaRPr>
          </a:p>
        </p:txBody>
      </p:sp>
      <p:pic>
        <p:nvPicPr>
          <p:cNvPr id="14339" name="Picture 2" descr="C:\Users\Eric\Dropbox\Herziening Follow Up module 1-4\Map 7 foto's en illustraties\Foto's en illustraties\nagekomen ill\16-c.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940425" y="333375"/>
            <a:ext cx="2800350" cy="2159000"/>
          </a:xfrm>
          <a:prstGeom prst="rect">
            <a:avLst/>
          </a:prstGeom>
          <a:noFill/>
          <a:ln w="9525">
            <a:noFill/>
            <a:miter lim="800000"/>
            <a:headEnd/>
            <a:tailEnd/>
          </a:ln>
        </p:spPr>
      </p:pic>
      <p:pic>
        <p:nvPicPr>
          <p:cNvPr id="14340"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314</TotalTime>
  <Words>682</Words>
  <Application>Microsoft Office PowerPoint</Application>
  <PresentationFormat>Diavoorstelling (4:3)</PresentationFormat>
  <Paragraphs>68</Paragraphs>
  <Slides>11</Slides>
  <Notes>11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ＭＳ Ｐゴシック</vt:lpstr>
      <vt:lpstr>Calibri</vt:lpstr>
      <vt:lpstr>Office-thema</vt:lpstr>
      <vt:lpstr>Les 16 Jezus staat op</vt:lpstr>
      <vt:lpstr>Les 16 Jezus staat op</vt:lpstr>
      <vt:lpstr>Les 16 Jezus staat op</vt:lpstr>
      <vt:lpstr>Les 16 Jezus staat op</vt:lpstr>
      <vt:lpstr>Les 16 Jezus staat op</vt:lpstr>
      <vt:lpstr>Les 16 Jezus staat op</vt:lpstr>
      <vt:lpstr>Les 16 Jezus staat op</vt:lpstr>
      <vt:lpstr>Les 16 Jezus staat op</vt:lpstr>
      <vt:lpstr>Les 16 Jezus staat op</vt:lpstr>
      <vt:lpstr>Les 16 Jezus staat op</vt:lpstr>
      <vt:lpstr>Les 16 Jezus staat op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43</cp:revision>
  <dcterms:created xsi:type="dcterms:W3CDTF">2011-08-15T13:01:05Z</dcterms:created>
  <dcterms:modified xsi:type="dcterms:W3CDTF">2013-11-25T13:48:38Z</dcterms:modified>
</cp:coreProperties>
</file>