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2" r:id="rId3"/>
    <p:sldId id="273" r:id="rId4"/>
    <p:sldId id="259" r:id="rId5"/>
    <p:sldId id="274" r:id="rId6"/>
    <p:sldId id="275" r:id="rId7"/>
    <p:sldId id="276" r:id="rId8"/>
    <p:sldId id="277" r:id="rId9"/>
    <p:sldId id="278" r:id="rId10"/>
    <p:sldId id="279" r:id="rId11"/>
    <p:sldId id="281" r:id="rId12"/>
    <p:sldId id="280" r:id="rId13"/>
    <p:sldId id="282" r:id="rId14"/>
    <p:sldId id="268" r:id="rId15"/>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B1E0"/>
    <a:srgbClr val="E42E2E"/>
    <a:srgbClr val="FBABC9"/>
    <a:srgbClr val="C72F50"/>
    <a:srgbClr val="F985B1"/>
    <a:srgbClr val="E995A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9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B272E916-1CA4-41C2-82FD-421FC56CACC2}" type="datetimeFigureOut">
              <a:rPr lang="nl-NL"/>
              <a:pPr/>
              <a:t>25-11-2013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066092CF-CB52-4B99-A5A4-3CCE4161E087}"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62EAD20A-B47A-4888-8744-CC0EDD13A085}" type="slidenum">
              <a:rPr lang="nl-NL"/>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F08D6C07-1DCF-4663-B7B4-6AC116520D51}" type="slidenum">
              <a:rPr lang="nl-NL"/>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62EAD20A-B47A-4888-8744-CC0EDD13A085}" type="slidenum">
              <a:rPr lang="nl-NL"/>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F08D6C07-1DCF-4663-B7B4-6AC116520D51}" type="slidenum">
              <a:rPr lang="nl-NL"/>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62EAD20A-B47A-4888-8744-CC0EDD13A085}" type="slidenum">
              <a:rPr lang="nl-NL"/>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3993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39939" name="Tijdelijke aanduiding voor dianummer 3"/>
          <p:cNvSpPr>
            <a:spLocks noGrp="1"/>
          </p:cNvSpPr>
          <p:nvPr>
            <p:ph type="sldNum" sz="quarter" idx="5"/>
          </p:nvPr>
        </p:nvSpPr>
        <p:spPr bwMode="auto">
          <a:noFill/>
          <a:ln>
            <a:miter lim="800000"/>
            <a:headEnd/>
            <a:tailEnd/>
          </a:ln>
        </p:spPr>
        <p:txBody>
          <a:bodyPr/>
          <a:lstStyle/>
          <a:p>
            <a:fld id="{B72A6E21-B44B-42B1-8E26-B9060D18AAD0}" type="slidenum">
              <a:rPr lang="nl-NL"/>
              <a:pPr/>
              <a:t>14</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62EAD20A-B47A-4888-8744-CC0EDD13A085}" type="slidenum">
              <a:rPr lang="nl-NL"/>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62EAD20A-B47A-4888-8744-CC0EDD13A085}" type="slidenum">
              <a:rPr lang="nl-NL"/>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F08D6C07-1DCF-4663-B7B4-6AC116520D51}" type="slidenum">
              <a:rPr lang="nl-NL"/>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62EAD20A-B47A-4888-8744-CC0EDD13A085}" type="slidenum">
              <a:rPr lang="nl-NL"/>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62EAD20A-B47A-4888-8744-CC0EDD13A085}" type="slidenum">
              <a:rPr lang="nl-NL"/>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F08D6C07-1DCF-4663-B7B4-6AC116520D51}" type="slidenum">
              <a:rPr lang="nl-NL"/>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62EAD20A-B47A-4888-8744-CC0EDD13A085}" type="slidenum">
              <a:rPr lang="nl-NL"/>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F08D6C07-1DCF-4663-B7B4-6AC116520D51}" type="slidenum">
              <a:rPr lang="nl-NL"/>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fld id="{90F3E10C-A422-4576-89EC-8F99DF3266CF}"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0028B59A-7EF6-4327-BCF8-75EDCC28BC00}"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65366E11-344A-41E9-A9EE-FE5414AAA38F}"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0FD0FEAD-5710-4B8C-9892-4ED62E5FF3B8}"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2F779907-12F5-49DB-94BC-6B5CEA50C385}"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3B95EEDB-FC8A-4626-83D2-C861C701D6D5}"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2D5B659A-8CC7-4AAD-A81C-218F64F5CEA8}"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684C50A7-27BF-4B22-AFE2-D9C456998F61}"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62A061C4-22E8-4D14-941B-EFD9F4350F19}"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F9BB79E0-4021-4379-B8EB-F94996FFFD28}"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5C529AC5-FB4C-4588-A85C-0869509C6163}"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6F87CF6B-F3CB-4B67-A3EA-81E221D40A2B}"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E10189BB-B45D-414C-B209-66A5A907C45D}" type="datetime1">
              <a:rPr lang="nl-NL"/>
              <a:pPr/>
              <a:t>25-11-2013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fld id="{D6FF6F5B-E6D6-44DB-8721-3CD9FAAC8500}"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4699F9F8-9B48-4DBC-AEE6-324A775A46A6}" type="datetime1">
              <a:rPr lang="nl-NL"/>
              <a:pPr/>
              <a:t>25-11-2013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fld id="{73742955-0BB2-4A7F-A51B-B2B7D5875C78}"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3005BB76-6B6C-4BAB-A55B-699F153935E9}" type="datetime1">
              <a:rPr lang="nl-NL"/>
              <a:pPr/>
              <a:t>25-11-2013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fld id="{2E394093-0703-45D0-91C0-CF363010497F}"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51D33856-9BD0-4501-B358-FCBE661D6083}"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52C35493-0ECA-4D5E-B65D-9D41058C27AB}"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B1FAAFDB-156E-432E-90C1-7FD621F14147}"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835659B1-557D-4F98-B6CA-A19BDCD2A0CA}"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39999">
              <a:schemeClr val="accent4">
                <a:lumMod val="60000"/>
                <a:lumOff val="40000"/>
              </a:schemeClr>
            </a:gs>
            <a:gs pos="70000">
              <a:schemeClr val="bg2">
                <a:lumMod val="25000"/>
                <a:alpha val="63000"/>
              </a:schemeClr>
            </a:gs>
            <a:gs pos="100000">
              <a:schemeClr val="bg2">
                <a:lumMod val="25000"/>
                <a:alpha val="84000"/>
              </a:schemeClr>
            </a:gs>
          </a:gsLst>
          <a:lin ang="5400000" scaled="0"/>
          <a:tileRect/>
        </a:gra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9145C041-3A33-4186-813E-32960A179D27}" type="datetime1">
              <a:rPr lang="nl-NL"/>
              <a:pPr/>
              <a:t>25-11-2013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nl-NL"/>
              <a:t>Bericht van God</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05FFECF3-44CB-4442-87B8-550216A07262}"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charset="0"/>
          <a:ea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572000" y="5733256"/>
            <a:ext cx="4176712" cy="936625"/>
          </a:xfrm>
        </p:spPr>
        <p:txBody>
          <a:bodyPr/>
          <a:lstStyle/>
          <a:p>
            <a:pPr algn="r" eaLnBrk="1" hangingPunct="1"/>
            <a:r>
              <a:rPr lang="nl-NL" sz="2800" dirty="0" smtClean="0">
                <a:solidFill>
                  <a:schemeClr val="bg1"/>
                </a:solidFill>
                <a:ea typeface="ＭＳ Ｐゴシック" pitchFamily="34" charset="-128"/>
              </a:rPr>
              <a:t>Les 15 Jezus sterft</a:t>
            </a:r>
          </a:p>
        </p:txBody>
      </p:sp>
      <p:sp>
        <p:nvSpPr>
          <p:cNvPr id="3" name="Ondertitel 2"/>
          <p:cNvSpPr>
            <a:spLocks noGrp="1"/>
          </p:cNvSpPr>
          <p:nvPr>
            <p:ph type="subTitle" idx="1"/>
          </p:nvPr>
        </p:nvSpPr>
        <p:spPr>
          <a:xfrm>
            <a:off x="468313" y="188640"/>
            <a:ext cx="8064127" cy="4608512"/>
          </a:xfrm>
        </p:spPr>
        <p:txBody>
          <a:bodyPr/>
          <a:lstStyle/>
          <a:p>
            <a:pPr algn="l" eaLnBrk="1" hangingPunct="1"/>
            <a:r>
              <a:rPr lang="nl-NL" sz="2400" b="1" dirty="0" smtClean="0">
                <a:solidFill>
                  <a:schemeClr val="bg1"/>
                </a:solidFill>
                <a:ea typeface="ＭＳ Ｐゴシック" pitchFamily="34" charset="-128"/>
              </a:rPr>
              <a:t>Wat doe ik hier vandaag?</a:t>
            </a:r>
            <a:endParaRPr lang="nl-NL" sz="2400" b="1" dirty="0" smtClean="0">
              <a:solidFill>
                <a:schemeClr val="bg1"/>
              </a:solidFill>
              <a:ea typeface="ＭＳ Ｐゴシック" pitchFamily="34" charset="-128"/>
            </a:endParaRPr>
          </a:p>
          <a:p>
            <a:pPr algn="l" eaLnBrk="1" hangingPunct="1"/>
            <a:endParaRPr lang="nl-NL" sz="2400" dirty="0" smtClean="0">
              <a:solidFill>
                <a:srgbClr val="E42E2E"/>
              </a:solidFill>
              <a:ea typeface="ＭＳ Ｐゴシック" pitchFamily="34" charset="-128"/>
            </a:endParaRPr>
          </a:p>
          <a:p>
            <a:pPr algn="l" eaLnBrk="1" hangingPunct="1">
              <a:buFont typeface="Arial" pitchFamily="34" charset="0"/>
              <a:buChar char="•"/>
            </a:pPr>
            <a:r>
              <a:rPr lang="nl-NL" sz="2400" dirty="0" smtClean="0">
                <a:solidFill>
                  <a:schemeClr val="bg1"/>
                </a:solidFill>
                <a:ea typeface="ＭＳ Ｐゴシック" pitchFamily="34" charset="-128"/>
              </a:rPr>
              <a:t>Koning Jezus doet iets heel anders dan iedereen </a:t>
            </a:r>
          </a:p>
          <a:p>
            <a:pPr algn="l" eaLnBrk="1" hangingPunct="1"/>
            <a:r>
              <a:rPr lang="nl-NL" sz="2400" dirty="0" smtClean="0">
                <a:solidFill>
                  <a:schemeClr val="bg1"/>
                </a:solidFill>
                <a:ea typeface="ＭＳ Ｐゴシック" pitchFamily="34" charset="-128"/>
              </a:rPr>
              <a:t>had verwacht. Ik leer begrijpen waarom de mensen teleurgesteld waren. </a:t>
            </a:r>
          </a:p>
          <a:p>
            <a:pPr algn="l" eaLnBrk="1" hangingPunct="1"/>
            <a:endParaRPr lang="nl-NL" sz="2400" dirty="0" smtClean="0">
              <a:solidFill>
                <a:schemeClr val="bg1"/>
              </a:solidFill>
              <a:ea typeface="ＭＳ Ｐゴシック" pitchFamily="34" charset="-128"/>
            </a:endParaRPr>
          </a:p>
          <a:p>
            <a:pPr algn="l" eaLnBrk="1" hangingPunct="1">
              <a:buFont typeface="Arial" pitchFamily="34" charset="0"/>
              <a:buChar char="•"/>
            </a:pPr>
            <a:r>
              <a:rPr lang="nl-NL" sz="2400" dirty="0" smtClean="0">
                <a:solidFill>
                  <a:schemeClr val="bg1"/>
                </a:solidFill>
                <a:ea typeface="ＭＳ Ｐゴシック" pitchFamily="34" charset="-128"/>
              </a:rPr>
              <a:t>Jezus is het voorbeeld van iemand die </a:t>
            </a:r>
            <a:r>
              <a:rPr lang="nl-NL" sz="2400" i="1" dirty="0" smtClean="0">
                <a:solidFill>
                  <a:schemeClr val="bg1"/>
                </a:solidFill>
                <a:ea typeface="ＭＳ Ｐゴシック" pitchFamily="34" charset="-128"/>
              </a:rPr>
              <a:t>geen </a:t>
            </a:r>
            <a:r>
              <a:rPr lang="nl-NL" sz="2400" dirty="0" smtClean="0">
                <a:solidFill>
                  <a:schemeClr val="bg1"/>
                </a:solidFill>
                <a:ea typeface="ＭＳ Ｐゴシック" pitchFamily="34" charset="-128"/>
              </a:rPr>
              <a:t>succesverhaal lijkt neer te zetten. Ik denk er vandaag over na of ik </a:t>
            </a:r>
            <a:r>
              <a:rPr lang="nl-NL" sz="2400" dirty="0" err="1" smtClean="0">
                <a:solidFill>
                  <a:schemeClr val="bg1"/>
                </a:solidFill>
                <a:ea typeface="ＭＳ Ｐゴシック" pitchFamily="34" charset="-128"/>
              </a:rPr>
              <a:t>zélf</a:t>
            </a:r>
            <a:r>
              <a:rPr lang="nl-NL" sz="2400" dirty="0" smtClean="0">
                <a:solidFill>
                  <a:schemeClr val="bg1"/>
                </a:solidFill>
                <a:ea typeface="ＭＳ Ｐゴシック" pitchFamily="34" charset="-128"/>
              </a:rPr>
              <a:t> zou durven verliezen. </a:t>
            </a:r>
          </a:p>
          <a:p>
            <a:pPr algn="l" eaLnBrk="1" hangingPunct="1">
              <a:buFont typeface="Arial" pitchFamily="34" charset="0"/>
              <a:buChar char="•"/>
            </a:pPr>
            <a:endParaRPr lang="nl-NL" sz="2400" dirty="0" smtClean="0">
              <a:solidFill>
                <a:schemeClr val="bg1"/>
              </a:solidFill>
              <a:ea typeface="ＭＳ Ｐゴシック" pitchFamily="34" charset="-128"/>
            </a:endParaRPr>
          </a:p>
          <a:p>
            <a:pPr algn="l" eaLnBrk="1" hangingPunct="1">
              <a:buFont typeface="Arial" pitchFamily="34" charset="0"/>
              <a:buChar char="•"/>
            </a:pPr>
            <a:r>
              <a:rPr lang="nl-NL" sz="2400" dirty="0" smtClean="0">
                <a:solidFill>
                  <a:schemeClr val="bg1"/>
                </a:solidFill>
                <a:ea typeface="ＭＳ Ｐゴシック" pitchFamily="34" charset="-128"/>
              </a:rPr>
              <a:t>Ik begin meer te begrijpen dat Jezus’ sterven een offer voor mij is geweest. </a:t>
            </a:r>
            <a:endParaRPr lang="nl-NL" sz="2400" dirty="0" smtClean="0">
              <a:solidFill>
                <a:schemeClr val="bg1"/>
              </a:solidFill>
              <a:ea typeface="ＭＳ Ｐゴシック" pitchFamily="34" charset="-128"/>
            </a:endParaRPr>
          </a:p>
        </p:txBody>
      </p:sp>
      <p:pic>
        <p:nvPicPr>
          <p:cNvPr id="14339" name="Picture 2" descr="C:\Users\Eric\Dropbox\Herziening Follow Up module 1-4\Map 7 foto's en illustraties\Foto's en illustraties\nagekomen ill\15-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816079" y="34925"/>
            <a:ext cx="2332684" cy="2169939"/>
          </a:xfrm>
          <a:prstGeom prst="rect">
            <a:avLst/>
          </a:prstGeom>
          <a:noFill/>
          <a:ln w="9525">
            <a:noFill/>
            <a:miter lim="800000"/>
            <a:headEnd/>
            <a:tailEnd/>
          </a:ln>
        </p:spPr>
      </p:pic>
      <p:pic>
        <p:nvPicPr>
          <p:cNvPr id="1434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5122763"/>
            <a:ext cx="4499992" cy="17352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a:spLocks noGrp="1"/>
          </p:cNvSpPr>
          <p:nvPr>
            <p:ph type="ctrTitle"/>
          </p:nvPr>
        </p:nvSpPr>
        <p:spPr>
          <a:xfrm>
            <a:off x="4716016" y="5661248"/>
            <a:ext cx="4176712" cy="936625"/>
          </a:xfrm>
        </p:spPr>
        <p:txBody>
          <a:bodyPr/>
          <a:lstStyle/>
          <a:p>
            <a:pPr algn="r" eaLnBrk="1" hangingPunct="1"/>
            <a:r>
              <a:rPr lang="nl-NL" sz="3200" dirty="0" smtClean="0">
                <a:solidFill>
                  <a:schemeClr val="bg1"/>
                </a:solidFill>
                <a:ea typeface="ＭＳ Ｐゴシック" pitchFamily="34" charset="-128"/>
              </a:rPr>
              <a:t>Les 15 Jezus sterft</a:t>
            </a:r>
          </a:p>
        </p:txBody>
      </p:sp>
      <p:sp>
        <p:nvSpPr>
          <p:cNvPr id="3" name="Ondertitel 2"/>
          <p:cNvSpPr>
            <a:spLocks noGrp="1"/>
          </p:cNvSpPr>
          <p:nvPr>
            <p:ph type="subTitle" idx="1"/>
          </p:nvPr>
        </p:nvSpPr>
        <p:spPr>
          <a:xfrm>
            <a:off x="468313" y="548680"/>
            <a:ext cx="7775575" cy="4032845"/>
          </a:xfrm>
        </p:spPr>
        <p:txBody>
          <a:bodyPr/>
          <a:lstStyle/>
          <a:p>
            <a:pPr algn="l" eaLnBrk="1" hangingPunct="1">
              <a:lnSpc>
                <a:spcPct val="80000"/>
              </a:lnSpc>
            </a:pPr>
            <a:r>
              <a:rPr lang="nl-NL" sz="2800" b="1" dirty="0" smtClean="0">
                <a:solidFill>
                  <a:schemeClr val="bg1"/>
                </a:solidFill>
                <a:ea typeface="ＭＳ Ｐゴシック" pitchFamily="34" charset="-128"/>
              </a:rPr>
              <a:t>Lucas 9</a:t>
            </a:r>
            <a:r>
              <a:rPr lang="nl-NL" sz="2800" b="1" dirty="0" smtClean="0">
                <a:solidFill>
                  <a:schemeClr val="bg1"/>
                </a:solidFill>
                <a:ea typeface="ＭＳ Ｐゴシック" pitchFamily="34" charset="-128"/>
              </a:rPr>
              <a:t>: 25 en 26</a:t>
            </a:r>
            <a:endParaRPr lang="nl-NL" sz="2800" b="1" dirty="0" smtClean="0">
              <a:solidFill>
                <a:schemeClr val="bg1"/>
              </a:solidFill>
              <a:ea typeface="ＭＳ Ｐゴシック" pitchFamily="34" charset="-128"/>
            </a:endParaRPr>
          </a:p>
          <a:p>
            <a:pPr algn="l" eaLnBrk="1" hangingPunct="1">
              <a:lnSpc>
                <a:spcPct val="80000"/>
              </a:lnSpc>
            </a:pPr>
            <a:r>
              <a:rPr lang="nl-NL" sz="2800" dirty="0" smtClean="0">
                <a:solidFill>
                  <a:schemeClr val="bg1"/>
                </a:solidFill>
                <a:ea typeface="ＭＳ Ｐゴシック" pitchFamily="34" charset="-128"/>
              </a:rPr>
              <a:t>Wat heeft een mens eraan als hij de hele </a:t>
            </a:r>
            <a:endParaRPr lang="nl-NL" sz="2800" dirty="0" smtClean="0">
              <a:solidFill>
                <a:schemeClr val="bg1"/>
              </a:solidFill>
              <a:ea typeface="ＭＳ Ｐゴシック" pitchFamily="34" charset="-128"/>
            </a:endParaRPr>
          </a:p>
          <a:p>
            <a:pPr algn="l" eaLnBrk="1" hangingPunct="1">
              <a:lnSpc>
                <a:spcPct val="80000"/>
              </a:lnSpc>
            </a:pPr>
            <a:r>
              <a:rPr lang="nl-NL" sz="2800" dirty="0" smtClean="0">
                <a:solidFill>
                  <a:schemeClr val="bg1"/>
                </a:solidFill>
                <a:ea typeface="ＭＳ Ｐゴシック" pitchFamily="34" charset="-128"/>
              </a:rPr>
              <a:t>wereld </a:t>
            </a:r>
            <a:r>
              <a:rPr lang="nl-NL" sz="2800" dirty="0" smtClean="0">
                <a:solidFill>
                  <a:schemeClr val="bg1"/>
                </a:solidFill>
                <a:ea typeface="ＭＳ Ｐゴシック" pitchFamily="34" charset="-128"/>
              </a:rPr>
              <a:t>wint, maar zichzelf verliest of </a:t>
            </a:r>
            <a:endParaRPr lang="nl-NL" sz="2800" dirty="0" smtClean="0">
              <a:solidFill>
                <a:schemeClr val="bg1"/>
              </a:solidFill>
              <a:ea typeface="ＭＳ Ｐゴシック" pitchFamily="34" charset="-128"/>
            </a:endParaRPr>
          </a:p>
          <a:p>
            <a:pPr algn="l" eaLnBrk="1" hangingPunct="1">
              <a:lnSpc>
                <a:spcPct val="80000"/>
              </a:lnSpc>
            </a:pPr>
            <a:r>
              <a:rPr lang="nl-NL" sz="2800" dirty="0" smtClean="0">
                <a:solidFill>
                  <a:schemeClr val="bg1"/>
                </a:solidFill>
                <a:ea typeface="ＭＳ Ｐゴシック" pitchFamily="34" charset="-128"/>
              </a:rPr>
              <a:t>schaadt</a:t>
            </a:r>
            <a:r>
              <a:rPr lang="nl-NL" sz="2800" dirty="0" smtClean="0">
                <a:solidFill>
                  <a:schemeClr val="bg1"/>
                </a:solidFill>
                <a:ea typeface="ＭＳ Ｐゴシック" pitchFamily="34" charset="-128"/>
              </a:rPr>
              <a:t>? Wie zich schaamt voor mij en </a:t>
            </a:r>
            <a:endParaRPr lang="nl-NL" sz="2800" dirty="0" smtClean="0">
              <a:solidFill>
                <a:schemeClr val="bg1"/>
              </a:solidFill>
              <a:ea typeface="ＭＳ Ｐゴシック" pitchFamily="34" charset="-128"/>
            </a:endParaRPr>
          </a:p>
          <a:p>
            <a:pPr algn="l" eaLnBrk="1" hangingPunct="1">
              <a:lnSpc>
                <a:spcPct val="80000"/>
              </a:lnSpc>
            </a:pPr>
            <a:r>
              <a:rPr lang="nl-NL" sz="2800" dirty="0" smtClean="0">
                <a:solidFill>
                  <a:schemeClr val="bg1"/>
                </a:solidFill>
                <a:ea typeface="ＭＳ Ｐゴシック" pitchFamily="34" charset="-128"/>
              </a:rPr>
              <a:t>mijn </a:t>
            </a:r>
            <a:r>
              <a:rPr lang="nl-NL" sz="2800" dirty="0" smtClean="0">
                <a:solidFill>
                  <a:schemeClr val="bg1"/>
                </a:solidFill>
                <a:ea typeface="ＭＳ Ｐゴシック" pitchFamily="34" charset="-128"/>
              </a:rPr>
              <a:t>woorden, zal merken dat de </a:t>
            </a:r>
            <a:r>
              <a:rPr lang="nl-NL" sz="2800" dirty="0" err="1" smtClean="0">
                <a:solidFill>
                  <a:schemeClr val="bg1"/>
                </a:solidFill>
                <a:ea typeface="ＭＳ Ｐゴシック" pitchFamily="34" charset="-128"/>
              </a:rPr>
              <a:t>mensenzoon</a:t>
            </a:r>
            <a:r>
              <a:rPr lang="nl-NL" sz="2800" dirty="0" smtClean="0">
                <a:solidFill>
                  <a:schemeClr val="bg1"/>
                </a:solidFill>
                <a:ea typeface="ＭＳ Ｐゴシック" pitchFamily="34" charset="-128"/>
              </a:rPr>
              <a:t> </a:t>
            </a:r>
            <a:endParaRPr lang="nl-NL" sz="2800" dirty="0" smtClean="0">
              <a:solidFill>
                <a:schemeClr val="bg1"/>
              </a:solidFill>
              <a:ea typeface="ＭＳ Ｐゴシック" pitchFamily="34" charset="-128"/>
            </a:endParaRPr>
          </a:p>
          <a:p>
            <a:pPr algn="l" eaLnBrk="1" hangingPunct="1">
              <a:lnSpc>
                <a:spcPct val="80000"/>
              </a:lnSpc>
            </a:pPr>
            <a:r>
              <a:rPr lang="nl-NL" sz="2800" dirty="0" smtClean="0">
                <a:solidFill>
                  <a:schemeClr val="bg1"/>
                </a:solidFill>
                <a:ea typeface="ＭＳ Ｐゴシック" pitchFamily="34" charset="-128"/>
              </a:rPr>
              <a:t>zich </a:t>
            </a:r>
            <a:r>
              <a:rPr lang="nl-NL" sz="2800" dirty="0" smtClean="0">
                <a:solidFill>
                  <a:schemeClr val="bg1"/>
                </a:solidFill>
                <a:ea typeface="ＭＳ Ｐゴシック" pitchFamily="34" charset="-128"/>
              </a:rPr>
              <a:t>ook voor hem schaamt, wanneer hij komt in de stralende luister die hemzelf, de Vader en de heilige engelen omgeeft.</a:t>
            </a:r>
            <a:r>
              <a:rPr lang="nl-NL" altLang="ja-JP" sz="2800" dirty="0" smtClean="0">
                <a:solidFill>
                  <a:schemeClr val="bg1"/>
                </a:solidFill>
                <a:ea typeface="ＭＳ Ｐゴシック" pitchFamily="34" charset="-128"/>
              </a:rPr>
              <a:t>’</a:t>
            </a:r>
            <a:endParaRPr lang="nl-NL" altLang="ja-JP" sz="2800" dirty="0" smtClean="0">
              <a:solidFill>
                <a:schemeClr val="bg1"/>
              </a:solidFill>
              <a:ea typeface="ＭＳ Ｐゴシック" pitchFamily="34" charset="-128"/>
            </a:endParaRPr>
          </a:p>
          <a:p>
            <a:pPr algn="l" eaLnBrk="1" hangingPunct="1">
              <a:lnSpc>
                <a:spcPct val="80000"/>
              </a:lnSpc>
            </a:pPr>
            <a:endParaRPr lang="nl-NL" sz="2400" dirty="0" smtClean="0">
              <a:solidFill>
                <a:srgbClr val="E42E2E"/>
              </a:solidFill>
              <a:ea typeface="ＭＳ Ｐゴシック" pitchFamily="34" charset="-128"/>
            </a:endParaRPr>
          </a:p>
          <a:p>
            <a:pPr algn="l" eaLnBrk="1" hangingPunct="1">
              <a:lnSpc>
                <a:spcPct val="80000"/>
              </a:lnSpc>
            </a:pPr>
            <a:endParaRPr lang="nl-NL" sz="2500" dirty="0" smtClean="0">
              <a:solidFill>
                <a:srgbClr val="E42E2E"/>
              </a:solidFill>
              <a:ea typeface="ＭＳ Ｐゴシック" pitchFamily="34" charset="-128"/>
            </a:endParaRPr>
          </a:p>
        </p:txBody>
      </p:sp>
      <p:pic>
        <p:nvPicPr>
          <p:cNvPr id="16387" name="Picture 2" descr="C:\Users\Eric\Dropbox\Herziening Follow Up module 1-4\Map 7 foto's en illustraties\Foto's en illustraties\nagekomen ill\15-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550025" y="260350"/>
            <a:ext cx="2593975" cy="2413000"/>
          </a:xfrm>
          <a:prstGeom prst="rect">
            <a:avLst/>
          </a:prstGeom>
          <a:noFill/>
          <a:ln w="9525">
            <a:noFill/>
            <a:miter lim="800000"/>
            <a:headEnd/>
            <a:tailEnd/>
          </a:ln>
        </p:spPr>
      </p:pic>
      <p:pic>
        <p:nvPicPr>
          <p:cNvPr id="16388"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572000" y="5733256"/>
            <a:ext cx="4176712" cy="936625"/>
          </a:xfrm>
        </p:spPr>
        <p:txBody>
          <a:bodyPr/>
          <a:lstStyle/>
          <a:p>
            <a:pPr algn="r" eaLnBrk="1" hangingPunct="1"/>
            <a:r>
              <a:rPr lang="nl-NL" sz="2800" dirty="0" smtClean="0">
                <a:solidFill>
                  <a:schemeClr val="bg1"/>
                </a:solidFill>
                <a:ea typeface="ＭＳ Ｐゴシック" pitchFamily="34" charset="-128"/>
              </a:rPr>
              <a:t>Les 15 Jezus sterft</a:t>
            </a:r>
          </a:p>
        </p:txBody>
      </p:sp>
      <p:sp>
        <p:nvSpPr>
          <p:cNvPr id="3" name="Ondertitel 2"/>
          <p:cNvSpPr>
            <a:spLocks noGrp="1"/>
          </p:cNvSpPr>
          <p:nvPr>
            <p:ph type="subTitle" idx="1"/>
          </p:nvPr>
        </p:nvSpPr>
        <p:spPr>
          <a:xfrm>
            <a:off x="468313" y="2492896"/>
            <a:ext cx="5399831" cy="936104"/>
          </a:xfrm>
        </p:spPr>
        <p:txBody>
          <a:bodyPr/>
          <a:lstStyle/>
          <a:p>
            <a:pPr algn="l" eaLnBrk="1" hangingPunct="1"/>
            <a:r>
              <a:rPr lang="nl-NL" sz="4000" b="1" dirty="0" smtClean="0">
                <a:solidFill>
                  <a:schemeClr val="bg1"/>
                </a:solidFill>
                <a:ea typeface="ＭＳ Ｐゴシック" pitchFamily="34" charset="-128"/>
              </a:rPr>
              <a:t>Over en uit</a:t>
            </a:r>
            <a:endParaRPr lang="nl-NL" sz="4000" b="1" dirty="0" smtClean="0">
              <a:solidFill>
                <a:schemeClr val="bg1"/>
              </a:solidFill>
              <a:ea typeface="ＭＳ Ｐゴシック" pitchFamily="34" charset="-128"/>
            </a:endParaRPr>
          </a:p>
          <a:p>
            <a:pPr algn="l" eaLnBrk="1" hangingPunct="1"/>
            <a:endParaRPr lang="nl-NL" dirty="0" smtClean="0">
              <a:solidFill>
                <a:srgbClr val="E42E2E"/>
              </a:solidFill>
              <a:ea typeface="ＭＳ Ｐゴシック" pitchFamily="34" charset="-128"/>
            </a:endParaRPr>
          </a:p>
        </p:txBody>
      </p:sp>
      <p:pic>
        <p:nvPicPr>
          <p:cNvPr id="14339" name="Picture 2" descr="C:\Users\Eric\Dropbox\Herziening Follow Up module 1-4\Map 7 foto's en illustraties\Foto's en illustraties\nagekomen ill\15-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554788" y="34925"/>
            <a:ext cx="2593975" cy="2413000"/>
          </a:xfrm>
          <a:prstGeom prst="rect">
            <a:avLst/>
          </a:prstGeom>
          <a:noFill/>
          <a:ln w="9525">
            <a:noFill/>
            <a:miter lim="800000"/>
            <a:headEnd/>
            <a:tailEnd/>
          </a:ln>
        </p:spPr>
      </p:pic>
      <p:pic>
        <p:nvPicPr>
          <p:cNvPr id="1434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a:spLocks noGrp="1"/>
          </p:cNvSpPr>
          <p:nvPr>
            <p:ph type="ctrTitle"/>
          </p:nvPr>
        </p:nvSpPr>
        <p:spPr>
          <a:xfrm>
            <a:off x="4716016" y="5661248"/>
            <a:ext cx="4176712" cy="936625"/>
          </a:xfrm>
        </p:spPr>
        <p:txBody>
          <a:bodyPr/>
          <a:lstStyle/>
          <a:p>
            <a:pPr algn="r" eaLnBrk="1" hangingPunct="1"/>
            <a:r>
              <a:rPr lang="nl-NL" sz="3200" dirty="0" smtClean="0">
                <a:solidFill>
                  <a:schemeClr val="bg1"/>
                </a:solidFill>
                <a:ea typeface="ＭＳ Ｐゴシック" pitchFamily="34" charset="-128"/>
              </a:rPr>
              <a:t>Les 15 Jezus sterft</a:t>
            </a:r>
          </a:p>
        </p:txBody>
      </p:sp>
      <p:sp>
        <p:nvSpPr>
          <p:cNvPr id="3" name="Ondertitel 2"/>
          <p:cNvSpPr>
            <a:spLocks noGrp="1"/>
          </p:cNvSpPr>
          <p:nvPr>
            <p:ph type="subTitle" idx="1"/>
          </p:nvPr>
        </p:nvSpPr>
        <p:spPr>
          <a:xfrm>
            <a:off x="323528" y="332656"/>
            <a:ext cx="8424935" cy="4680520"/>
          </a:xfrm>
        </p:spPr>
        <p:txBody>
          <a:bodyPr/>
          <a:lstStyle/>
          <a:p>
            <a:pPr algn="l" eaLnBrk="1" hangingPunct="1">
              <a:lnSpc>
                <a:spcPct val="80000"/>
              </a:lnSpc>
            </a:pPr>
            <a:r>
              <a:rPr lang="nl-NL" sz="2200" b="1" dirty="0" smtClean="0">
                <a:solidFill>
                  <a:schemeClr val="bg1"/>
                </a:solidFill>
                <a:ea typeface="ＭＳ Ｐゴシック" pitchFamily="34" charset="-128"/>
              </a:rPr>
              <a:t>Lucas </a:t>
            </a:r>
            <a:r>
              <a:rPr lang="nl-NL" sz="2200" b="1" dirty="0" smtClean="0">
                <a:solidFill>
                  <a:schemeClr val="bg1"/>
                </a:solidFill>
                <a:ea typeface="ＭＳ Ｐゴシック" pitchFamily="34" charset="-128"/>
              </a:rPr>
              <a:t>23: 26-38</a:t>
            </a:r>
            <a:endParaRPr lang="nl-NL" sz="2200" b="1" dirty="0" smtClean="0">
              <a:solidFill>
                <a:schemeClr val="bg1"/>
              </a:solidFill>
              <a:ea typeface="ＭＳ Ｐゴシック" pitchFamily="34" charset="-128"/>
            </a:endParaRPr>
          </a:p>
          <a:p>
            <a:pPr algn="l" eaLnBrk="1" hangingPunct="1">
              <a:lnSpc>
                <a:spcPct val="80000"/>
              </a:lnSpc>
            </a:pPr>
            <a:r>
              <a:rPr lang="nl-NL" altLang="ja-JP" sz="2200" dirty="0" smtClean="0">
                <a:solidFill>
                  <a:schemeClr val="bg1"/>
                </a:solidFill>
                <a:ea typeface="ＭＳ Ｐゴシック" pitchFamily="34" charset="-128"/>
              </a:rPr>
              <a:t>26 Toen Jezus werd weggeleid, hielden de soldaten een zekere </a:t>
            </a:r>
            <a:endParaRPr lang="nl-NL" altLang="ja-JP" sz="2200" dirty="0" smtClean="0">
              <a:solidFill>
                <a:schemeClr val="bg1"/>
              </a:solidFill>
              <a:ea typeface="ＭＳ Ｐゴシック" pitchFamily="34" charset="-128"/>
            </a:endParaRPr>
          </a:p>
          <a:p>
            <a:pPr algn="l" eaLnBrk="1" hangingPunct="1">
              <a:lnSpc>
                <a:spcPct val="80000"/>
              </a:lnSpc>
            </a:pPr>
            <a:r>
              <a:rPr lang="nl-NL" altLang="ja-JP" sz="2200" dirty="0" smtClean="0">
                <a:solidFill>
                  <a:schemeClr val="bg1"/>
                </a:solidFill>
                <a:ea typeface="ＭＳ Ｐゴシック" pitchFamily="34" charset="-128"/>
              </a:rPr>
              <a:t>Simon </a:t>
            </a:r>
            <a:r>
              <a:rPr lang="nl-NL" altLang="ja-JP" sz="2200" dirty="0" smtClean="0">
                <a:solidFill>
                  <a:schemeClr val="bg1"/>
                </a:solidFill>
                <a:ea typeface="ＭＳ Ｐゴシック" pitchFamily="34" charset="-128"/>
              </a:rPr>
              <a:t>van </a:t>
            </a:r>
            <a:r>
              <a:rPr lang="nl-NL" altLang="ja-JP" sz="2200" dirty="0" err="1" smtClean="0">
                <a:solidFill>
                  <a:schemeClr val="bg1"/>
                </a:solidFill>
                <a:ea typeface="ＭＳ Ｐゴシック" pitchFamily="34" charset="-128"/>
              </a:rPr>
              <a:t>Cyrene</a:t>
            </a:r>
            <a:r>
              <a:rPr lang="nl-NL" altLang="ja-JP" sz="2200" dirty="0" smtClean="0">
                <a:solidFill>
                  <a:schemeClr val="bg1"/>
                </a:solidFill>
                <a:ea typeface="ＭＳ Ｐゴシック" pitchFamily="34" charset="-128"/>
              </a:rPr>
              <a:t> aan, die net de stad binnenkwam. Ze legden </a:t>
            </a:r>
            <a:endParaRPr lang="nl-NL" altLang="ja-JP" sz="2200" dirty="0" smtClean="0">
              <a:solidFill>
                <a:schemeClr val="bg1"/>
              </a:solidFill>
              <a:ea typeface="ＭＳ Ｐゴシック" pitchFamily="34" charset="-128"/>
            </a:endParaRPr>
          </a:p>
          <a:p>
            <a:pPr algn="l" eaLnBrk="1" hangingPunct="1">
              <a:lnSpc>
                <a:spcPct val="80000"/>
              </a:lnSpc>
            </a:pPr>
            <a:r>
              <a:rPr lang="nl-NL" altLang="ja-JP" sz="2200" dirty="0" smtClean="0">
                <a:solidFill>
                  <a:schemeClr val="bg1"/>
                </a:solidFill>
                <a:ea typeface="ＭＳ Ｐゴシック" pitchFamily="34" charset="-128"/>
              </a:rPr>
              <a:t>het </a:t>
            </a:r>
            <a:r>
              <a:rPr lang="nl-NL" altLang="ja-JP" sz="2200" dirty="0" smtClean="0">
                <a:solidFill>
                  <a:schemeClr val="bg1"/>
                </a:solidFill>
                <a:ea typeface="ＭＳ Ｐゴシック" pitchFamily="34" charset="-128"/>
              </a:rPr>
              <a:t>kruis op zijn rug en lieten het hem achter Jezus aan dragen. </a:t>
            </a:r>
            <a:endParaRPr lang="nl-NL" altLang="ja-JP" sz="2200" dirty="0" smtClean="0">
              <a:solidFill>
                <a:schemeClr val="bg1"/>
              </a:solidFill>
              <a:ea typeface="ＭＳ Ｐゴシック" pitchFamily="34" charset="-128"/>
            </a:endParaRPr>
          </a:p>
          <a:p>
            <a:pPr algn="l" eaLnBrk="1" hangingPunct="1">
              <a:lnSpc>
                <a:spcPct val="80000"/>
              </a:lnSpc>
            </a:pPr>
            <a:r>
              <a:rPr lang="nl-NL" altLang="ja-JP" sz="2200" dirty="0" smtClean="0">
                <a:solidFill>
                  <a:schemeClr val="bg1"/>
                </a:solidFill>
                <a:ea typeface="ＭＳ Ｐゴシック" pitchFamily="34" charset="-128"/>
              </a:rPr>
              <a:t>27 </a:t>
            </a:r>
            <a:r>
              <a:rPr lang="nl-NL" altLang="ja-JP" sz="2200" dirty="0" smtClean="0">
                <a:solidFill>
                  <a:schemeClr val="bg1"/>
                </a:solidFill>
                <a:ea typeface="ＭＳ Ｐゴシック" pitchFamily="34" charset="-128"/>
              </a:rPr>
              <a:t>Een grote volksmenigte volgde Jezus, evenals enkele vrouwen </a:t>
            </a:r>
            <a:endParaRPr lang="nl-NL" altLang="ja-JP" sz="2200" dirty="0" smtClean="0">
              <a:solidFill>
                <a:schemeClr val="bg1"/>
              </a:solidFill>
              <a:ea typeface="ＭＳ Ｐゴシック" pitchFamily="34" charset="-128"/>
            </a:endParaRPr>
          </a:p>
          <a:p>
            <a:pPr algn="l" eaLnBrk="1" hangingPunct="1">
              <a:lnSpc>
                <a:spcPct val="80000"/>
              </a:lnSpc>
            </a:pPr>
            <a:r>
              <a:rPr lang="nl-NL" altLang="ja-JP" sz="2200" dirty="0" smtClean="0">
                <a:solidFill>
                  <a:schemeClr val="bg1"/>
                </a:solidFill>
                <a:ea typeface="ＭＳ Ｐゴシック" pitchFamily="34" charset="-128"/>
              </a:rPr>
              <a:t>die </a:t>
            </a:r>
            <a:r>
              <a:rPr lang="nl-NL" altLang="ja-JP" sz="2200" dirty="0" smtClean="0">
                <a:solidFill>
                  <a:schemeClr val="bg1"/>
                </a:solidFill>
                <a:ea typeface="ＭＳ Ｐゴシック" pitchFamily="34" charset="-128"/>
              </a:rPr>
              <a:t>zich op de borst sloegen en over hem weeklaagden. 28 Jezus keerde zich echter naar hen om en zei: ‘Dochters van Jeruzalem, huil niet om mij. Huil liever om jezelf en je kinderen, 29 want weet, de tijd zal aanbreken dat men zal zeggen: “Gelukkig wie onvruchtbaar is, gelukkig de moederschoot die niet gebaard heeft en de borst die geen kind heeft gezoogd.” 30 Dan zullen de mensen tegen de bergen zeggen: “Val op ons neer!” en tegen de heuvels: “Bedek ons!” 31 Want als dit gebeurt met het jonge hout, wat zal het verdorde hout dan niet te wachten staan?’ 32 Samen met Jezus werden nog twee anderen, beiden misdadigers, weggeleid om terechtgesteld te worden</a:t>
            </a:r>
            <a:r>
              <a:rPr lang="nl-NL" altLang="ja-JP" sz="2200" dirty="0" smtClean="0">
                <a:solidFill>
                  <a:schemeClr val="bg1"/>
                </a:solidFill>
                <a:ea typeface="ＭＳ Ｐゴシック" pitchFamily="34" charset="-128"/>
              </a:rPr>
              <a:t>.</a:t>
            </a:r>
            <a:endParaRPr lang="nl-NL" altLang="ja-JP" sz="2200" dirty="0" smtClean="0">
              <a:solidFill>
                <a:schemeClr val="bg1"/>
              </a:solidFill>
              <a:ea typeface="ＭＳ Ｐゴシック" pitchFamily="34" charset="-128"/>
            </a:endParaRPr>
          </a:p>
          <a:p>
            <a:pPr algn="l" eaLnBrk="1" hangingPunct="1">
              <a:lnSpc>
                <a:spcPct val="80000"/>
              </a:lnSpc>
            </a:pPr>
            <a:endParaRPr lang="nl-NL" sz="2000" dirty="0" smtClean="0">
              <a:solidFill>
                <a:srgbClr val="E42E2E"/>
              </a:solidFill>
              <a:ea typeface="ＭＳ Ｐゴシック" pitchFamily="34" charset="-128"/>
            </a:endParaRPr>
          </a:p>
          <a:p>
            <a:pPr algn="l" eaLnBrk="1" hangingPunct="1">
              <a:lnSpc>
                <a:spcPct val="80000"/>
              </a:lnSpc>
            </a:pPr>
            <a:endParaRPr lang="nl-NL" sz="2500" dirty="0" smtClean="0">
              <a:solidFill>
                <a:srgbClr val="E42E2E"/>
              </a:solidFill>
              <a:ea typeface="ＭＳ Ｐゴシック" pitchFamily="34" charset="-128"/>
            </a:endParaRPr>
          </a:p>
        </p:txBody>
      </p:sp>
      <p:pic>
        <p:nvPicPr>
          <p:cNvPr id="16387" name="Picture 2" descr="C:\Users\Eric\Dropbox\Herziening Follow Up module 1-4\Map 7 foto's en illustraties\Foto's en illustraties\nagekomen ill\15-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380312" y="260350"/>
            <a:ext cx="1763688" cy="1640640"/>
          </a:xfrm>
          <a:prstGeom prst="rect">
            <a:avLst/>
          </a:prstGeom>
          <a:noFill/>
          <a:ln w="9525">
            <a:noFill/>
            <a:miter lim="800000"/>
            <a:headEnd/>
            <a:tailEnd/>
          </a:ln>
        </p:spPr>
      </p:pic>
      <p:pic>
        <p:nvPicPr>
          <p:cNvPr id="16388"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5067229"/>
            <a:ext cx="4644008" cy="179077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572000" y="5733256"/>
            <a:ext cx="4176712" cy="936625"/>
          </a:xfrm>
        </p:spPr>
        <p:txBody>
          <a:bodyPr/>
          <a:lstStyle/>
          <a:p>
            <a:pPr algn="r" eaLnBrk="1" hangingPunct="1"/>
            <a:r>
              <a:rPr lang="nl-NL" sz="2800" dirty="0" smtClean="0">
                <a:solidFill>
                  <a:schemeClr val="bg1"/>
                </a:solidFill>
                <a:ea typeface="ＭＳ Ｐゴシック" pitchFamily="34" charset="-128"/>
              </a:rPr>
              <a:t>Les 15 Jezus sterft</a:t>
            </a:r>
          </a:p>
        </p:txBody>
      </p:sp>
      <p:sp>
        <p:nvSpPr>
          <p:cNvPr id="3" name="Ondertitel 2"/>
          <p:cNvSpPr>
            <a:spLocks noGrp="1"/>
          </p:cNvSpPr>
          <p:nvPr>
            <p:ph type="subTitle" idx="1"/>
          </p:nvPr>
        </p:nvSpPr>
        <p:spPr>
          <a:xfrm>
            <a:off x="468313" y="2492896"/>
            <a:ext cx="5399831" cy="936104"/>
          </a:xfrm>
        </p:spPr>
        <p:txBody>
          <a:bodyPr/>
          <a:lstStyle/>
          <a:p>
            <a:pPr algn="l" eaLnBrk="1" hangingPunct="1"/>
            <a:r>
              <a:rPr lang="nl-NL" sz="4000" b="1" dirty="0" smtClean="0">
                <a:solidFill>
                  <a:schemeClr val="bg1"/>
                </a:solidFill>
                <a:ea typeface="ＭＳ Ｐゴシック" pitchFamily="34" charset="-128"/>
              </a:rPr>
              <a:t>Voor jou</a:t>
            </a:r>
            <a:endParaRPr lang="nl-NL" sz="4000" b="1" dirty="0" smtClean="0">
              <a:solidFill>
                <a:schemeClr val="bg1"/>
              </a:solidFill>
              <a:ea typeface="ＭＳ Ｐゴシック" pitchFamily="34" charset="-128"/>
            </a:endParaRPr>
          </a:p>
          <a:p>
            <a:pPr algn="l" eaLnBrk="1" hangingPunct="1"/>
            <a:endParaRPr lang="nl-NL" dirty="0" smtClean="0">
              <a:solidFill>
                <a:srgbClr val="E42E2E"/>
              </a:solidFill>
              <a:ea typeface="ＭＳ Ｐゴシック" pitchFamily="34" charset="-128"/>
            </a:endParaRPr>
          </a:p>
        </p:txBody>
      </p:sp>
      <p:pic>
        <p:nvPicPr>
          <p:cNvPr id="14339" name="Picture 2" descr="C:\Users\Eric\Dropbox\Herziening Follow Up module 1-4\Map 7 foto's en illustraties\Foto's en illustraties\nagekomen ill\15-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554788" y="34925"/>
            <a:ext cx="2593975" cy="2413000"/>
          </a:xfrm>
          <a:prstGeom prst="rect">
            <a:avLst/>
          </a:prstGeom>
          <a:noFill/>
          <a:ln w="9525">
            <a:noFill/>
            <a:miter lim="800000"/>
            <a:headEnd/>
            <a:tailEnd/>
          </a:ln>
        </p:spPr>
      </p:pic>
      <p:pic>
        <p:nvPicPr>
          <p:cNvPr id="1434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el 1"/>
          <p:cNvSpPr>
            <a:spLocks noGrp="1"/>
          </p:cNvSpPr>
          <p:nvPr>
            <p:ph type="ctrTitle"/>
          </p:nvPr>
        </p:nvSpPr>
        <p:spPr>
          <a:xfrm>
            <a:off x="4644008" y="5661248"/>
            <a:ext cx="4176712" cy="936625"/>
          </a:xfrm>
        </p:spPr>
        <p:txBody>
          <a:bodyPr/>
          <a:lstStyle/>
          <a:p>
            <a:pPr algn="r" eaLnBrk="1" hangingPunct="1"/>
            <a:r>
              <a:rPr lang="nl-NL" sz="3200" dirty="0" smtClean="0">
                <a:solidFill>
                  <a:schemeClr val="bg1"/>
                </a:solidFill>
                <a:ea typeface="ＭＳ Ｐゴシック" pitchFamily="34" charset="-128"/>
              </a:rPr>
              <a:t>Les 15 Jezus sterft</a:t>
            </a:r>
          </a:p>
        </p:txBody>
      </p:sp>
      <p:sp>
        <p:nvSpPr>
          <p:cNvPr id="3" name="Ondertitel 2"/>
          <p:cNvSpPr>
            <a:spLocks noGrp="1"/>
          </p:cNvSpPr>
          <p:nvPr>
            <p:ph type="subTitle" idx="1"/>
          </p:nvPr>
        </p:nvSpPr>
        <p:spPr>
          <a:xfrm>
            <a:off x="395288" y="548680"/>
            <a:ext cx="6769000" cy="3888383"/>
          </a:xfrm>
        </p:spPr>
        <p:txBody>
          <a:bodyPr/>
          <a:lstStyle/>
          <a:p>
            <a:pPr algn="l" eaLnBrk="1" hangingPunct="1"/>
            <a:r>
              <a:rPr lang="nl-NL" b="1" dirty="0" smtClean="0">
                <a:solidFill>
                  <a:schemeClr val="bg1"/>
                </a:solidFill>
                <a:ea typeface="ＭＳ Ｐゴシック" pitchFamily="34" charset="-128"/>
              </a:rPr>
              <a:t>Lucas 23: 44,45</a:t>
            </a:r>
          </a:p>
          <a:p>
            <a:pPr algn="l" eaLnBrk="1" hangingPunct="1"/>
            <a:r>
              <a:rPr lang="nl-NL" dirty="0" smtClean="0">
                <a:solidFill>
                  <a:schemeClr val="bg1"/>
                </a:solidFill>
                <a:ea typeface="ＭＳ Ｐゴシック" pitchFamily="34" charset="-128"/>
              </a:rPr>
              <a:t>Rond het middaguur werd het donker in het hele land doordat de zon verduisterde. De duisternis hield drie uur aan. Toen scheurde het voorhangsel van de tempel doormidden. </a:t>
            </a:r>
          </a:p>
          <a:p>
            <a:pPr algn="l" eaLnBrk="1" hangingPunct="1"/>
            <a:endParaRPr lang="nl-NL" sz="2000" b="1" dirty="0" smtClean="0">
              <a:solidFill>
                <a:schemeClr val="bg1"/>
              </a:solidFill>
              <a:ea typeface="ＭＳ Ｐゴシック" pitchFamily="34" charset="-128"/>
            </a:endParaRPr>
          </a:p>
        </p:txBody>
      </p:sp>
      <p:pic>
        <p:nvPicPr>
          <p:cNvPr id="38915" name="Picture 2" descr="C:\Users\Eric\Dropbox\Herziening Follow Up module 1-4\Map 7 foto's en illustraties\Foto's en illustraties\nagekomen ill\15-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550025" y="260350"/>
            <a:ext cx="2593975" cy="2413000"/>
          </a:xfrm>
          <a:prstGeom prst="rect">
            <a:avLst/>
          </a:prstGeom>
          <a:noFill/>
          <a:ln w="9525">
            <a:noFill/>
            <a:miter lim="800000"/>
            <a:headEnd/>
            <a:tailEnd/>
          </a:ln>
        </p:spPr>
      </p:pic>
      <p:pic>
        <p:nvPicPr>
          <p:cNvPr id="38916"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572000" y="5733256"/>
            <a:ext cx="4176712" cy="936625"/>
          </a:xfrm>
        </p:spPr>
        <p:txBody>
          <a:bodyPr/>
          <a:lstStyle/>
          <a:p>
            <a:pPr algn="r" eaLnBrk="1" hangingPunct="1"/>
            <a:r>
              <a:rPr lang="nl-NL" sz="2800" dirty="0" smtClean="0">
                <a:solidFill>
                  <a:schemeClr val="bg1"/>
                </a:solidFill>
                <a:ea typeface="ＭＳ Ｐゴシック" pitchFamily="34" charset="-128"/>
              </a:rPr>
              <a:t>Les 15 Jezus sterft</a:t>
            </a:r>
          </a:p>
        </p:txBody>
      </p:sp>
      <p:sp>
        <p:nvSpPr>
          <p:cNvPr id="3" name="Ondertitel 2"/>
          <p:cNvSpPr>
            <a:spLocks noGrp="1"/>
          </p:cNvSpPr>
          <p:nvPr>
            <p:ph type="subTitle" idx="1"/>
          </p:nvPr>
        </p:nvSpPr>
        <p:spPr>
          <a:xfrm>
            <a:off x="468313" y="2492896"/>
            <a:ext cx="5399831" cy="936104"/>
          </a:xfrm>
        </p:spPr>
        <p:txBody>
          <a:bodyPr/>
          <a:lstStyle/>
          <a:p>
            <a:pPr algn="l" eaLnBrk="1" hangingPunct="1"/>
            <a:r>
              <a:rPr lang="nl-NL" sz="4000" b="1" dirty="0" smtClean="0">
                <a:solidFill>
                  <a:schemeClr val="bg1"/>
                </a:solidFill>
                <a:ea typeface="ＭＳ Ｐゴシック" pitchFamily="34" charset="-128"/>
              </a:rPr>
              <a:t>Het feest gaat niet door</a:t>
            </a:r>
            <a:endParaRPr lang="nl-NL" sz="4000" b="1" dirty="0" smtClean="0">
              <a:solidFill>
                <a:schemeClr val="bg1"/>
              </a:solidFill>
              <a:ea typeface="ＭＳ Ｐゴシック" pitchFamily="34" charset="-128"/>
            </a:endParaRPr>
          </a:p>
          <a:p>
            <a:pPr algn="l" eaLnBrk="1" hangingPunct="1"/>
            <a:endParaRPr lang="nl-NL" dirty="0" smtClean="0">
              <a:solidFill>
                <a:srgbClr val="E42E2E"/>
              </a:solidFill>
              <a:ea typeface="ＭＳ Ｐゴシック" pitchFamily="34" charset="-128"/>
            </a:endParaRPr>
          </a:p>
        </p:txBody>
      </p:sp>
      <p:pic>
        <p:nvPicPr>
          <p:cNvPr id="14339" name="Picture 2" descr="C:\Users\Eric\Dropbox\Herziening Follow Up module 1-4\Map 7 foto's en illustraties\Foto's en illustraties\nagekomen ill\15-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554788" y="34925"/>
            <a:ext cx="2593975" cy="2413000"/>
          </a:xfrm>
          <a:prstGeom prst="rect">
            <a:avLst/>
          </a:prstGeom>
          <a:noFill/>
          <a:ln w="9525">
            <a:noFill/>
            <a:miter lim="800000"/>
            <a:headEnd/>
            <a:tailEnd/>
          </a:ln>
        </p:spPr>
      </p:pic>
      <p:pic>
        <p:nvPicPr>
          <p:cNvPr id="1434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572000" y="5733256"/>
            <a:ext cx="4176712" cy="936625"/>
          </a:xfrm>
        </p:spPr>
        <p:txBody>
          <a:bodyPr/>
          <a:lstStyle/>
          <a:p>
            <a:pPr algn="r" eaLnBrk="1" hangingPunct="1"/>
            <a:r>
              <a:rPr lang="nl-NL" sz="2800" dirty="0" smtClean="0">
                <a:solidFill>
                  <a:schemeClr val="bg1"/>
                </a:solidFill>
                <a:ea typeface="ＭＳ Ｐゴシック" pitchFamily="34" charset="-128"/>
              </a:rPr>
              <a:t>Les 15 Jezus sterft</a:t>
            </a:r>
          </a:p>
        </p:txBody>
      </p:sp>
      <p:sp>
        <p:nvSpPr>
          <p:cNvPr id="3" name="Ondertitel 2"/>
          <p:cNvSpPr>
            <a:spLocks noGrp="1"/>
          </p:cNvSpPr>
          <p:nvPr>
            <p:ph type="subTitle" idx="1"/>
          </p:nvPr>
        </p:nvSpPr>
        <p:spPr>
          <a:xfrm>
            <a:off x="468313" y="2492896"/>
            <a:ext cx="5399831" cy="936104"/>
          </a:xfrm>
        </p:spPr>
        <p:txBody>
          <a:bodyPr/>
          <a:lstStyle/>
          <a:p>
            <a:pPr algn="l" eaLnBrk="1" hangingPunct="1"/>
            <a:r>
              <a:rPr lang="nl-NL" sz="4000" b="1" dirty="0" smtClean="0">
                <a:solidFill>
                  <a:schemeClr val="bg1"/>
                </a:solidFill>
                <a:ea typeface="ＭＳ Ｐゴシック" pitchFamily="34" charset="-128"/>
              </a:rPr>
              <a:t>Ik hoop dat Hij…</a:t>
            </a:r>
            <a:endParaRPr lang="nl-NL" sz="4000" b="1" dirty="0" smtClean="0">
              <a:solidFill>
                <a:schemeClr val="bg1"/>
              </a:solidFill>
              <a:ea typeface="ＭＳ Ｐゴシック" pitchFamily="34" charset="-128"/>
            </a:endParaRPr>
          </a:p>
          <a:p>
            <a:pPr algn="l" eaLnBrk="1" hangingPunct="1"/>
            <a:endParaRPr lang="nl-NL" dirty="0" smtClean="0">
              <a:solidFill>
                <a:srgbClr val="E42E2E"/>
              </a:solidFill>
              <a:ea typeface="ＭＳ Ｐゴシック" pitchFamily="34" charset="-128"/>
            </a:endParaRPr>
          </a:p>
        </p:txBody>
      </p:sp>
      <p:pic>
        <p:nvPicPr>
          <p:cNvPr id="14339" name="Picture 2" descr="C:\Users\Eric\Dropbox\Herziening Follow Up module 1-4\Map 7 foto's en illustraties\Foto's en illustraties\nagekomen ill\15-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554788" y="34925"/>
            <a:ext cx="2593975" cy="2413000"/>
          </a:xfrm>
          <a:prstGeom prst="rect">
            <a:avLst/>
          </a:prstGeom>
          <a:noFill/>
          <a:ln w="9525">
            <a:noFill/>
            <a:miter lim="800000"/>
            <a:headEnd/>
            <a:tailEnd/>
          </a:ln>
        </p:spPr>
      </p:pic>
      <p:pic>
        <p:nvPicPr>
          <p:cNvPr id="1434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a:spLocks noGrp="1"/>
          </p:cNvSpPr>
          <p:nvPr>
            <p:ph type="ctrTitle"/>
          </p:nvPr>
        </p:nvSpPr>
        <p:spPr>
          <a:xfrm>
            <a:off x="4716016" y="5661248"/>
            <a:ext cx="4176712" cy="936625"/>
          </a:xfrm>
        </p:spPr>
        <p:txBody>
          <a:bodyPr/>
          <a:lstStyle/>
          <a:p>
            <a:pPr algn="r" eaLnBrk="1" hangingPunct="1"/>
            <a:r>
              <a:rPr lang="nl-NL" sz="3200" dirty="0" smtClean="0">
                <a:solidFill>
                  <a:schemeClr val="bg1"/>
                </a:solidFill>
                <a:ea typeface="ＭＳ Ｐゴシック" pitchFamily="34" charset="-128"/>
              </a:rPr>
              <a:t>Les 15 Jezus sterft</a:t>
            </a:r>
          </a:p>
        </p:txBody>
      </p:sp>
      <p:sp>
        <p:nvSpPr>
          <p:cNvPr id="3" name="Ondertitel 2"/>
          <p:cNvSpPr>
            <a:spLocks noGrp="1"/>
          </p:cNvSpPr>
          <p:nvPr>
            <p:ph type="subTitle" idx="1"/>
          </p:nvPr>
        </p:nvSpPr>
        <p:spPr>
          <a:xfrm>
            <a:off x="468313" y="548680"/>
            <a:ext cx="7775575" cy="4032845"/>
          </a:xfrm>
        </p:spPr>
        <p:txBody>
          <a:bodyPr/>
          <a:lstStyle/>
          <a:p>
            <a:pPr algn="l" eaLnBrk="1" hangingPunct="1">
              <a:lnSpc>
                <a:spcPct val="80000"/>
              </a:lnSpc>
            </a:pPr>
            <a:r>
              <a:rPr lang="nl-NL" sz="2800" b="1" dirty="0" smtClean="0">
                <a:solidFill>
                  <a:schemeClr val="bg1"/>
                </a:solidFill>
                <a:ea typeface="ＭＳ Ｐゴシック" pitchFamily="34" charset="-128"/>
              </a:rPr>
              <a:t>Lucas 9</a:t>
            </a:r>
            <a:r>
              <a:rPr lang="nl-NL" sz="2800" b="1" dirty="0" smtClean="0">
                <a:solidFill>
                  <a:schemeClr val="bg1"/>
                </a:solidFill>
                <a:ea typeface="ＭＳ Ｐゴシック" pitchFamily="34" charset="-128"/>
              </a:rPr>
              <a:t>: 18-20</a:t>
            </a:r>
            <a:endParaRPr lang="nl-NL" sz="2800" b="1" dirty="0" smtClean="0">
              <a:solidFill>
                <a:schemeClr val="bg1"/>
              </a:solidFill>
              <a:ea typeface="ＭＳ Ｐゴシック" pitchFamily="34" charset="-128"/>
            </a:endParaRPr>
          </a:p>
          <a:p>
            <a:pPr algn="l" eaLnBrk="1" hangingPunct="1">
              <a:lnSpc>
                <a:spcPct val="80000"/>
              </a:lnSpc>
            </a:pPr>
            <a:r>
              <a:rPr lang="nl-NL" sz="2800" dirty="0" smtClean="0">
                <a:solidFill>
                  <a:schemeClr val="bg1"/>
                </a:solidFill>
                <a:ea typeface="ＭＳ Ｐゴシック" pitchFamily="34" charset="-128"/>
              </a:rPr>
              <a:t>Toen Jezus eens aan het bidden was en </a:t>
            </a:r>
            <a:endParaRPr lang="nl-NL" sz="2800" dirty="0" smtClean="0">
              <a:solidFill>
                <a:schemeClr val="bg1"/>
              </a:solidFill>
              <a:ea typeface="ＭＳ Ｐゴシック" pitchFamily="34" charset="-128"/>
            </a:endParaRPr>
          </a:p>
          <a:p>
            <a:pPr algn="l" eaLnBrk="1" hangingPunct="1">
              <a:lnSpc>
                <a:spcPct val="80000"/>
              </a:lnSpc>
            </a:pPr>
            <a:r>
              <a:rPr lang="nl-NL" sz="2800" dirty="0" smtClean="0">
                <a:solidFill>
                  <a:schemeClr val="bg1"/>
                </a:solidFill>
                <a:ea typeface="ＭＳ Ｐゴシック" pitchFamily="34" charset="-128"/>
              </a:rPr>
              <a:t>alleen </a:t>
            </a:r>
            <a:r>
              <a:rPr lang="nl-NL" sz="2800" dirty="0" smtClean="0">
                <a:solidFill>
                  <a:schemeClr val="bg1"/>
                </a:solidFill>
                <a:ea typeface="ＭＳ Ｐゴシック" pitchFamily="34" charset="-128"/>
              </a:rPr>
              <a:t>de leerlingen bij hem waren, </a:t>
            </a:r>
            <a:endParaRPr lang="nl-NL" sz="2800" dirty="0" smtClean="0">
              <a:solidFill>
                <a:schemeClr val="bg1"/>
              </a:solidFill>
              <a:ea typeface="ＭＳ Ｐゴシック" pitchFamily="34" charset="-128"/>
            </a:endParaRPr>
          </a:p>
          <a:p>
            <a:pPr algn="l" eaLnBrk="1" hangingPunct="1">
              <a:lnSpc>
                <a:spcPct val="80000"/>
              </a:lnSpc>
            </a:pPr>
            <a:r>
              <a:rPr lang="nl-NL" sz="2800" dirty="0" smtClean="0">
                <a:solidFill>
                  <a:schemeClr val="bg1"/>
                </a:solidFill>
                <a:ea typeface="ＭＳ Ｐゴシック" pitchFamily="34" charset="-128"/>
              </a:rPr>
              <a:t>stelde </a:t>
            </a:r>
            <a:r>
              <a:rPr lang="nl-NL" sz="2800" dirty="0" smtClean="0">
                <a:solidFill>
                  <a:schemeClr val="bg1"/>
                </a:solidFill>
                <a:ea typeface="ＭＳ Ｐゴシック" pitchFamily="34" charset="-128"/>
              </a:rPr>
              <a:t>hij hun de vraag: </a:t>
            </a:r>
            <a:r>
              <a:rPr lang="ja-JP" altLang="nl-NL" sz="2800" dirty="0" smtClean="0">
                <a:solidFill>
                  <a:schemeClr val="bg1"/>
                </a:solidFill>
                <a:ea typeface="ＭＳ Ｐゴシック" pitchFamily="34" charset="-128"/>
              </a:rPr>
              <a:t>‘</a:t>
            </a:r>
            <a:r>
              <a:rPr lang="nl-NL" altLang="ja-JP" sz="2800" dirty="0" smtClean="0">
                <a:solidFill>
                  <a:schemeClr val="bg1"/>
                </a:solidFill>
                <a:ea typeface="ＭＳ Ｐゴシック" pitchFamily="34" charset="-128"/>
              </a:rPr>
              <a:t>Wie zeggen de </a:t>
            </a:r>
            <a:endParaRPr lang="nl-NL" altLang="ja-JP" sz="2800" dirty="0" smtClean="0">
              <a:solidFill>
                <a:schemeClr val="bg1"/>
              </a:solidFill>
              <a:ea typeface="ＭＳ Ｐゴシック" pitchFamily="34" charset="-128"/>
            </a:endParaRPr>
          </a:p>
          <a:p>
            <a:pPr algn="l" eaLnBrk="1" hangingPunct="1">
              <a:lnSpc>
                <a:spcPct val="80000"/>
              </a:lnSpc>
            </a:pPr>
            <a:r>
              <a:rPr lang="nl-NL" altLang="ja-JP" sz="2800" dirty="0" smtClean="0">
                <a:solidFill>
                  <a:schemeClr val="bg1"/>
                </a:solidFill>
                <a:ea typeface="ＭＳ Ｐゴシック" pitchFamily="34" charset="-128"/>
              </a:rPr>
              <a:t>mensen </a:t>
            </a:r>
            <a:r>
              <a:rPr lang="nl-NL" altLang="ja-JP" sz="2800" dirty="0" smtClean="0">
                <a:solidFill>
                  <a:schemeClr val="bg1"/>
                </a:solidFill>
                <a:ea typeface="ＭＳ Ｐゴシック" pitchFamily="34" charset="-128"/>
              </a:rPr>
              <a:t>dat ik ben?</a:t>
            </a:r>
            <a:r>
              <a:rPr lang="ja-JP" altLang="nl-NL" sz="2800" dirty="0" smtClean="0">
                <a:solidFill>
                  <a:schemeClr val="bg1"/>
                </a:solidFill>
                <a:ea typeface="ＭＳ Ｐゴシック" pitchFamily="34" charset="-128"/>
              </a:rPr>
              <a:t>’</a:t>
            </a:r>
            <a:r>
              <a:rPr lang="nl-NL" altLang="ja-JP" sz="2800" dirty="0" smtClean="0">
                <a:solidFill>
                  <a:schemeClr val="bg1"/>
                </a:solidFill>
                <a:ea typeface="ＭＳ Ｐゴシック" pitchFamily="34" charset="-128"/>
              </a:rPr>
              <a:t> Ze antwoordden: </a:t>
            </a:r>
            <a:endParaRPr lang="nl-NL" altLang="ja-JP" sz="2800" dirty="0" smtClean="0">
              <a:solidFill>
                <a:schemeClr val="bg1"/>
              </a:solidFill>
              <a:ea typeface="ＭＳ Ｐゴシック" pitchFamily="34" charset="-128"/>
            </a:endParaRPr>
          </a:p>
          <a:p>
            <a:pPr algn="l" eaLnBrk="1" hangingPunct="1">
              <a:lnSpc>
                <a:spcPct val="80000"/>
              </a:lnSpc>
            </a:pPr>
            <a:r>
              <a:rPr lang="ja-JP" altLang="nl-NL" sz="2800" dirty="0" smtClean="0">
                <a:solidFill>
                  <a:schemeClr val="bg1"/>
                </a:solidFill>
                <a:ea typeface="ＭＳ Ｐゴシック" pitchFamily="34" charset="-128"/>
              </a:rPr>
              <a:t>‘</a:t>
            </a:r>
            <a:r>
              <a:rPr lang="nl-NL" altLang="ja-JP" sz="2800" dirty="0" smtClean="0">
                <a:solidFill>
                  <a:schemeClr val="bg1"/>
                </a:solidFill>
                <a:ea typeface="ＭＳ Ｐゴシック" pitchFamily="34" charset="-128"/>
              </a:rPr>
              <a:t>Johannes de Doper, maar anderen zeggen </a:t>
            </a:r>
            <a:r>
              <a:rPr lang="nl-NL" altLang="ja-JP" sz="2800" dirty="0" err="1" smtClean="0">
                <a:solidFill>
                  <a:schemeClr val="bg1"/>
                </a:solidFill>
                <a:ea typeface="ＭＳ Ｐゴシック" pitchFamily="34" charset="-128"/>
              </a:rPr>
              <a:t>Elia</a:t>
            </a:r>
            <a:r>
              <a:rPr lang="nl-NL" altLang="ja-JP" sz="2800" dirty="0" smtClean="0">
                <a:solidFill>
                  <a:schemeClr val="bg1"/>
                </a:solidFill>
                <a:ea typeface="ＭＳ Ｐゴシック" pitchFamily="34" charset="-128"/>
              </a:rPr>
              <a:t>, en weer anderen beweren dat een van de oude profeten is opgestaan.</a:t>
            </a:r>
            <a:r>
              <a:rPr lang="ja-JP" altLang="nl-NL" sz="2800" dirty="0" smtClean="0">
                <a:solidFill>
                  <a:schemeClr val="bg1"/>
                </a:solidFill>
                <a:ea typeface="ＭＳ Ｐゴシック" pitchFamily="34" charset="-128"/>
              </a:rPr>
              <a:t>’</a:t>
            </a:r>
            <a:r>
              <a:rPr lang="nl-NL" altLang="ja-JP" sz="2800" dirty="0" smtClean="0">
                <a:solidFill>
                  <a:schemeClr val="bg1"/>
                </a:solidFill>
                <a:ea typeface="ＭＳ Ｐゴシック" pitchFamily="34" charset="-128"/>
              </a:rPr>
              <a:t> Hij zei tegen hen: </a:t>
            </a:r>
            <a:r>
              <a:rPr lang="ja-JP" altLang="nl-NL" sz="2800" dirty="0" smtClean="0">
                <a:solidFill>
                  <a:schemeClr val="bg1"/>
                </a:solidFill>
                <a:ea typeface="ＭＳ Ｐゴシック" pitchFamily="34" charset="-128"/>
              </a:rPr>
              <a:t>‘</a:t>
            </a:r>
            <a:r>
              <a:rPr lang="nl-NL" altLang="ja-JP" sz="2800" dirty="0" smtClean="0">
                <a:solidFill>
                  <a:schemeClr val="bg1"/>
                </a:solidFill>
                <a:ea typeface="ＭＳ Ｐゴシック" pitchFamily="34" charset="-128"/>
              </a:rPr>
              <a:t>En wie ben ik volgens jullie?</a:t>
            </a:r>
            <a:r>
              <a:rPr lang="ja-JP" altLang="nl-NL" sz="2800" dirty="0" smtClean="0">
                <a:solidFill>
                  <a:schemeClr val="bg1"/>
                </a:solidFill>
                <a:ea typeface="ＭＳ Ｐゴシック" pitchFamily="34" charset="-128"/>
              </a:rPr>
              <a:t>’</a:t>
            </a:r>
            <a:r>
              <a:rPr lang="nl-NL" altLang="ja-JP" sz="2800" dirty="0" smtClean="0">
                <a:solidFill>
                  <a:schemeClr val="bg1"/>
                </a:solidFill>
                <a:ea typeface="ＭＳ Ｐゴシック" pitchFamily="34" charset="-128"/>
              </a:rPr>
              <a:t> Petrus antwoordde: </a:t>
            </a:r>
            <a:r>
              <a:rPr lang="ja-JP" altLang="nl-NL" sz="2800" dirty="0" smtClean="0">
                <a:solidFill>
                  <a:schemeClr val="bg1"/>
                </a:solidFill>
                <a:ea typeface="ＭＳ Ｐゴシック" pitchFamily="34" charset="-128"/>
              </a:rPr>
              <a:t>‘</a:t>
            </a:r>
            <a:r>
              <a:rPr lang="nl-NL" altLang="ja-JP" sz="2800" dirty="0" smtClean="0">
                <a:solidFill>
                  <a:schemeClr val="bg1"/>
                </a:solidFill>
                <a:ea typeface="ＭＳ Ｐゴシック" pitchFamily="34" charset="-128"/>
              </a:rPr>
              <a:t>De door God gezonden </a:t>
            </a:r>
            <a:r>
              <a:rPr lang="nl-NL" altLang="ja-JP" sz="2800" dirty="0" err="1" smtClean="0">
                <a:solidFill>
                  <a:schemeClr val="bg1"/>
                </a:solidFill>
                <a:ea typeface="ＭＳ Ｐゴシック" pitchFamily="34" charset="-128"/>
              </a:rPr>
              <a:t>messias</a:t>
            </a:r>
            <a:r>
              <a:rPr lang="nl-NL" altLang="ja-JP" sz="2800" dirty="0" smtClean="0">
                <a:solidFill>
                  <a:schemeClr val="bg1"/>
                </a:solidFill>
                <a:ea typeface="ＭＳ Ｐゴシック" pitchFamily="34" charset="-128"/>
              </a:rPr>
              <a:t>.</a:t>
            </a:r>
            <a:r>
              <a:rPr lang="ja-JP" altLang="nl-NL" sz="2000" dirty="0" smtClean="0">
                <a:solidFill>
                  <a:schemeClr val="bg1"/>
                </a:solidFill>
                <a:ea typeface="ＭＳ Ｐゴシック" pitchFamily="34" charset="-128"/>
              </a:rPr>
              <a:t>’</a:t>
            </a:r>
            <a:endParaRPr lang="nl-NL" altLang="ja-JP" sz="2000" dirty="0" smtClean="0">
              <a:solidFill>
                <a:schemeClr val="bg1"/>
              </a:solidFill>
              <a:ea typeface="ＭＳ Ｐゴシック" pitchFamily="34" charset="-128"/>
            </a:endParaRPr>
          </a:p>
          <a:p>
            <a:pPr algn="l" eaLnBrk="1" hangingPunct="1">
              <a:lnSpc>
                <a:spcPct val="80000"/>
              </a:lnSpc>
            </a:pPr>
            <a:endParaRPr lang="nl-NL" sz="2400" dirty="0" smtClean="0">
              <a:solidFill>
                <a:srgbClr val="E42E2E"/>
              </a:solidFill>
              <a:ea typeface="ＭＳ Ｐゴシック" pitchFamily="34" charset="-128"/>
            </a:endParaRPr>
          </a:p>
          <a:p>
            <a:pPr algn="l" eaLnBrk="1" hangingPunct="1">
              <a:lnSpc>
                <a:spcPct val="80000"/>
              </a:lnSpc>
            </a:pPr>
            <a:endParaRPr lang="nl-NL" sz="2500" dirty="0" smtClean="0">
              <a:solidFill>
                <a:srgbClr val="E42E2E"/>
              </a:solidFill>
              <a:ea typeface="ＭＳ Ｐゴシック" pitchFamily="34" charset="-128"/>
            </a:endParaRPr>
          </a:p>
        </p:txBody>
      </p:sp>
      <p:pic>
        <p:nvPicPr>
          <p:cNvPr id="16387" name="Picture 2" descr="C:\Users\Eric\Dropbox\Herziening Follow Up module 1-4\Map 7 foto's en illustraties\Foto's en illustraties\nagekomen ill\15-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550025" y="260350"/>
            <a:ext cx="2593975" cy="2413000"/>
          </a:xfrm>
          <a:prstGeom prst="rect">
            <a:avLst/>
          </a:prstGeom>
          <a:noFill/>
          <a:ln w="9525">
            <a:noFill/>
            <a:miter lim="800000"/>
            <a:headEnd/>
            <a:tailEnd/>
          </a:ln>
        </p:spPr>
      </p:pic>
      <p:pic>
        <p:nvPicPr>
          <p:cNvPr id="16388"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572000" y="5733256"/>
            <a:ext cx="4176712" cy="936625"/>
          </a:xfrm>
        </p:spPr>
        <p:txBody>
          <a:bodyPr/>
          <a:lstStyle/>
          <a:p>
            <a:pPr algn="r" eaLnBrk="1" hangingPunct="1"/>
            <a:r>
              <a:rPr lang="nl-NL" sz="2800" dirty="0" smtClean="0">
                <a:solidFill>
                  <a:schemeClr val="bg1"/>
                </a:solidFill>
                <a:ea typeface="ＭＳ Ｐゴシック" pitchFamily="34" charset="-128"/>
              </a:rPr>
              <a:t>Les 15 Jezus sterft</a:t>
            </a:r>
          </a:p>
        </p:txBody>
      </p:sp>
      <p:sp>
        <p:nvSpPr>
          <p:cNvPr id="3" name="Ondertitel 2"/>
          <p:cNvSpPr>
            <a:spLocks noGrp="1"/>
          </p:cNvSpPr>
          <p:nvPr>
            <p:ph type="subTitle" idx="1"/>
          </p:nvPr>
        </p:nvSpPr>
        <p:spPr>
          <a:xfrm>
            <a:off x="468313" y="2492896"/>
            <a:ext cx="5399831" cy="936104"/>
          </a:xfrm>
        </p:spPr>
        <p:txBody>
          <a:bodyPr/>
          <a:lstStyle/>
          <a:p>
            <a:pPr algn="l" eaLnBrk="1" hangingPunct="1"/>
            <a:r>
              <a:rPr lang="nl-NL" sz="4000" b="1" dirty="0" smtClean="0">
                <a:solidFill>
                  <a:schemeClr val="bg1"/>
                </a:solidFill>
                <a:ea typeface="ＭＳ Ｐゴシック" pitchFamily="34" charset="-128"/>
              </a:rPr>
              <a:t>Wie is Hij</a:t>
            </a:r>
            <a:r>
              <a:rPr lang="nl-NL" sz="4000" b="1" dirty="0" smtClean="0">
                <a:solidFill>
                  <a:schemeClr val="bg1"/>
                </a:solidFill>
                <a:ea typeface="ＭＳ Ｐゴシック" pitchFamily="34" charset="-128"/>
              </a:rPr>
              <a:t>?</a:t>
            </a:r>
          </a:p>
          <a:p>
            <a:pPr algn="l" eaLnBrk="1" hangingPunct="1"/>
            <a:endParaRPr lang="nl-NL" dirty="0" smtClean="0">
              <a:solidFill>
                <a:srgbClr val="E42E2E"/>
              </a:solidFill>
              <a:ea typeface="ＭＳ Ｐゴシック" pitchFamily="34" charset="-128"/>
            </a:endParaRPr>
          </a:p>
        </p:txBody>
      </p:sp>
      <p:pic>
        <p:nvPicPr>
          <p:cNvPr id="14339" name="Picture 2" descr="C:\Users\Eric\Dropbox\Herziening Follow Up module 1-4\Map 7 foto's en illustraties\Foto's en illustraties\nagekomen ill\15-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554788" y="34925"/>
            <a:ext cx="2593975" cy="2413000"/>
          </a:xfrm>
          <a:prstGeom prst="rect">
            <a:avLst/>
          </a:prstGeom>
          <a:noFill/>
          <a:ln w="9525">
            <a:noFill/>
            <a:miter lim="800000"/>
            <a:headEnd/>
            <a:tailEnd/>
          </a:ln>
        </p:spPr>
      </p:pic>
      <p:pic>
        <p:nvPicPr>
          <p:cNvPr id="1434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572000" y="5733256"/>
            <a:ext cx="4176712" cy="936625"/>
          </a:xfrm>
        </p:spPr>
        <p:txBody>
          <a:bodyPr/>
          <a:lstStyle/>
          <a:p>
            <a:pPr algn="r" eaLnBrk="1" hangingPunct="1"/>
            <a:r>
              <a:rPr lang="nl-NL" sz="2800" dirty="0" smtClean="0">
                <a:solidFill>
                  <a:schemeClr val="bg1"/>
                </a:solidFill>
                <a:ea typeface="ＭＳ Ｐゴシック" pitchFamily="34" charset="-128"/>
              </a:rPr>
              <a:t>Les 15 Jezus sterft</a:t>
            </a:r>
          </a:p>
        </p:txBody>
      </p:sp>
      <p:sp>
        <p:nvSpPr>
          <p:cNvPr id="3" name="Ondertitel 2"/>
          <p:cNvSpPr>
            <a:spLocks noGrp="1"/>
          </p:cNvSpPr>
          <p:nvPr>
            <p:ph type="subTitle" idx="1"/>
          </p:nvPr>
        </p:nvSpPr>
        <p:spPr>
          <a:xfrm>
            <a:off x="468313" y="2492896"/>
            <a:ext cx="5399831" cy="936104"/>
          </a:xfrm>
        </p:spPr>
        <p:txBody>
          <a:bodyPr/>
          <a:lstStyle/>
          <a:p>
            <a:pPr algn="l" eaLnBrk="1" hangingPunct="1"/>
            <a:r>
              <a:rPr lang="nl-NL" sz="4000" b="1" dirty="0" smtClean="0">
                <a:solidFill>
                  <a:schemeClr val="bg1"/>
                </a:solidFill>
                <a:ea typeface="ＭＳ Ｐゴシック" pitchFamily="34" charset="-128"/>
              </a:rPr>
              <a:t>Teleurstelling</a:t>
            </a:r>
            <a:endParaRPr lang="nl-NL" sz="4000" b="1" dirty="0" smtClean="0">
              <a:solidFill>
                <a:schemeClr val="bg1"/>
              </a:solidFill>
              <a:ea typeface="ＭＳ Ｐゴシック" pitchFamily="34" charset="-128"/>
            </a:endParaRPr>
          </a:p>
          <a:p>
            <a:pPr algn="l" eaLnBrk="1" hangingPunct="1"/>
            <a:endParaRPr lang="nl-NL" dirty="0" smtClean="0">
              <a:solidFill>
                <a:srgbClr val="E42E2E"/>
              </a:solidFill>
              <a:ea typeface="ＭＳ Ｐゴシック" pitchFamily="34" charset="-128"/>
            </a:endParaRPr>
          </a:p>
        </p:txBody>
      </p:sp>
      <p:pic>
        <p:nvPicPr>
          <p:cNvPr id="14339" name="Picture 2" descr="C:\Users\Eric\Dropbox\Herziening Follow Up module 1-4\Map 7 foto's en illustraties\Foto's en illustraties\nagekomen ill\15-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554788" y="34925"/>
            <a:ext cx="2593975" cy="2413000"/>
          </a:xfrm>
          <a:prstGeom prst="rect">
            <a:avLst/>
          </a:prstGeom>
          <a:noFill/>
          <a:ln w="9525">
            <a:noFill/>
            <a:miter lim="800000"/>
            <a:headEnd/>
            <a:tailEnd/>
          </a:ln>
        </p:spPr>
      </p:pic>
      <p:pic>
        <p:nvPicPr>
          <p:cNvPr id="1434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a:spLocks noGrp="1"/>
          </p:cNvSpPr>
          <p:nvPr>
            <p:ph type="ctrTitle"/>
          </p:nvPr>
        </p:nvSpPr>
        <p:spPr>
          <a:xfrm>
            <a:off x="4716016" y="5661248"/>
            <a:ext cx="4176712" cy="936625"/>
          </a:xfrm>
        </p:spPr>
        <p:txBody>
          <a:bodyPr/>
          <a:lstStyle/>
          <a:p>
            <a:pPr algn="r" eaLnBrk="1" hangingPunct="1"/>
            <a:r>
              <a:rPr lang="nl-NL" sz="3200" dirty="0" smtClean="0">
                <a:solidFill>
                  <a:schemeClr val="bg1"/>
                </a:solidFill>
                <a:ea typeface="ＭＳ Ｐゴシック" pitchFamily="34" charset="-128"/>
              </a:rPr>
              <a:t>Les 15 Jezus sterft</a:t>
            </a:r>
          </a:p>
        </p:txBody>
      </p:sp>
      <p:sp>
        <p:nvSpPr>
          <p:cNvPr id="3" name="Ondertitel 2"/>
          <p:cNvSpPr>
            <a:spLocks noGrp="1"/>
          </p:cNvSpPr>
          <p:nvPr>
            <p:ph type="subTitle" idx="1"/>
          </p:nvPr>
        </p:nvSpPr>
        <p:spPr>
          <a:xfrm>
            <a:off x="468313" y="548680"/>
            <a:ext cx="7775575" cy="4032845"/>
          </a:xfrm>
        </p:spPr>
        <p:txBody>
          <a:bodyPr/>
          <a:lstStyle/>
          <a:p>
            <a:pPr algn="l" eaLnBrk="1" hangingPunct="1">
              <a:lnSpc>
                <a:spcPct val="80000"/>
              </a:lnSpc>
            </a:pPr>
            <a:r>
              <a:rPr lang="nl-NL" b="1" dirty="0" smtClean="0">
                <a:solidFill>
                  <a:schemeClr val="bg1"/>
                </a:solidFill>
                <a:ea typeface="ＭＳ Ｐゴシック" pitchFamily="34" charset="-128"/>
              </a:rPr>
              <a:t>Lucas </a:t>
            </a:r>
            <a:r>
              <a:rPr lang="nl-NL" b="1" dirty="0" smtClean="0">
                <a:solidFill>
                  <a:schemeClr val="bg1"/>
                </a:solidFill>
                <a:ea typeface="ＭＳ Ｐゴシック" pitchFamily="34" charset="-128"/>
              </a:rPr>
              <a:t>9: 22</a:t>
            </a:r>
            <a:endParaRPr lang="nl-NL" b="1" dirty="0" smtClean="0">
              <a:solidFill>
                <a:schemeClr val="bg1"/>
              </a:solidFill>
              <a:ea typeface="ＭＳ Ｐゴシック" pitchFamily="34" charset="-128"/>
            </a:endParaRPr>
          </a:p>
          <a:p>
            <a:pPr algn="l" eaLnBrk="1" hangingPunct="1">
              <a:lnSpc>
                <a:spcPct val="80000"/>
              </a:lnSpc>
            </a:pPr>
            <a:r>
              <a:rPr lang="nl-NL" altLang="ja-JP" dirty="0" smtClean="0">
                <a:solidFill>
                  <a:schemeClr val="bg1"/>
                </a:solidFill>
                <a:ea typeface="ＭＳ Ｐゴシック" pitchFamily="34" charset="-128"/>
              </a:rPr>
              <a:t>Hij zei: ‘De Mensenzoon zal veel </a:t>
            </a:r>
            <a:endParaRPr lang="nl-NL" altLang="ja-JP" dirty="0" smtClean="0">
              <a:solidFill>
                <a:schemeClr val="bg1"/>
              </a:solidFill>
              <a:ea typeface="ＭＳ Ｐゴシック" pitchFamily="34" charset="-128"/>
            </a:endParaRPr>
          </a:p>
          <a:p>
            <a:pPr algn="l" eaLnBrk="1" hangingPunct="1">
              <a:lnSpc>
                <a:spcPct val="80000"/>
              </a:lnSpc>
            </a:pPr>
            <a:r>
              <a:rPr lang="nl-NL" altLang="ja-JP" dirty="0" smtClean="0">
                <a:solidFill>
                  <a:schemeClr val="bg1"/>
                </a:solidFill>
                <a:ea typeface="ＭＳ Ｐゴシック" pitchFamily="34" charset="-128"/>
              </a:rPr>
              <a:t>moeten </a:t>
            </a:r>
            <a:r>
              <a:rPr lang="nl-NL" altLang="ja-JP" dirty="0" smtClean="0">
                <a:solidFill>
                  <a:schemeClr val="bg1"/>
                </a:solidFill>
                <a:ea typeface="ＭＳ Ｐゴシック" pitchFamily="34" charset="-128"/>
              </a:rPr>
              <a:t>lijden en door de oudsten, </a:t>
            </a:r>
            <a:endParaRPr lang="nl-NL" altLang="ja-JP" dirty="0" smtClean="0">
              <a:solidFill>
                <a:schemeClr val="bg1"/>
              </a:solidFill>
              <a:ea typeface="ＭＳ Ｐゴシック" pitchFamily="34" charset="-128"/>
            </a:endParaRPr>
          </a:p>
          <a:p>
            <a:pPr algn="l" eaLnBrk="1" hangingPunct="1">
              <a:lnSpc>
                <a:spcPct val="80000"/>
              </a:lnSpc>
            </a:pPr>
            <a:r>
              <a:rPr lang="nl-NL" altLang="ja-JP" dirty="0" smtClean="0">
                <a:solidFill>
                  <a:schemeClr val="bg1"/>
                </a:solidFill>
                <a:ea typeface="ＭＳ Ｐゴシック" pitchFamily="34" charset="-128"/>
              </a:rPr>
              <a:t>de </a:t>
            </a:r>
            <a:r>
              <a:rPr lang="nl-NL" altLang="ja-JP" dirty="0" smtClean="0">
                <a:solidFill>
                  <a:schemeClr val="bg1"/>
                </a:solidFill>
                <a:ea typeface="ＭＳ Ｐゴシック" pitchFamily="34" charset="-128"/>
              </a:rPr>
              <a:t>hogepriesters en de </a:t>
            </a:r>
            <a:endParaRPr lang="nl-NL" altLang="ja-JP" dirty="0" smtClean="0">
              <a:solidFill>
                <a:schemeClr val="bg1"/>
              </a:solidFill>
              <a:ea typeface="ＭＳ Ｐゴシック" pitchFamily="34" charset="-128"/>
            </a:endParaRPr>
          </a:p>
          <a:p>
            <a:pPr algn="l" eaLnBrk="1" hangingPunct="1">
              <a:lnSpc>
                <a:spcPct val="80000"/>
              </a:lnSpc>
            </a:pPr>
            <a:r>
              <a:rPr lang="nl-NL" altLang="ja-JP" dirty="0" smtClean="0">
                <a:solidFill>
                  <a:schemeClr val="bg1"/>
                </a:solidFill>
                <a:ea typeface="ＭＳ Ｐゴシック" pitchFamily="34" charset="-128"/>
              </a:rPr>
              <a:t>schriftgeleerden </a:t>
            </a:r>
            <a:r>
              <a:rPr lang="nl-NL" altLang="ja-JP" dirty="0" smtClean="0">
                <a:solidFill>
                  <a:schemeClr val="bg1"/>
                </a:solidFill>
                <a:ea typeface="ＭＳ Ｐゴシック" pitchFamily="34" charset="-128"/>
              </a:rPr>
              <a:t>worden verworpen en gedood, maar op de derde dag zal hij uit de dood worden opgewekt</a:t>
            </a:r>
            <a:r>
              <a:rPr lang="nl-NL" altLang="ja-JP" dirty="0" smtClean="0">
                <a:solidFill>
                  <a:schemeClr val="bg1"/>
                </a:solidFill>
                <a:ea typeface="ＭＳ Ｐゴシック" pitchFamily="34" charset="-128"/>
              </a:rPr>
              <a:t>.’</a:t>
            </a:r>
            <a:endParaRPr lang="nl-NL" altLang="ja-JP" dirty="0" smtClean="0">
              <a:solidFill>
                <a:schemeClr val="bg1"/>
              </a:solidFill>
              <a:ea typeface="ＭＳ Ｐゴシック" pitchFamily="34" charset="-128"/>
            </a:endParaRPr>
          </a:p>
          <a:p>
            <a:pPr algn="l" eaLnBrk="1" hangingPunct="1">
              <a:lnSpc>
                <a:spcPct val="80000"/>
              </a:lnSpc>
            </a:pPr>
            <a:endParaRPr lang="nl-NL" sz="2400" dirty="0" smtClean="0">
              <a:solidFill>
                <a:srgbClr val="E42E2E"/>
              </a:solidFill>
              <a:ea typeface="ＭＳ Ｐゴシック" pitchFamily="34" charset="-128"/>
            </a:endParaRPr>
          </a:p>
          <a:p>
            <a:pPr algn="l" eaLnBrk="1" hangingPunct="1">
              <a:lnSpc>
                <a:spcPct val="80000"/>
              </a:lnSpc>
            </a:pPr>
            <a:endParaRPr lang="nl-NL" sz="2500" dirty="0" smtClean="0">
              <a:solidFill>
                <a:srgbClr val="E42E2E"/>
              </a:solidFill>
              <a:ea typeface="ＭＳ Ｐゴシック" pitchFamily="34" charset="-128"/>
            </a:endParaRPr>
          </a:p>
        </p:txBody>
      </p:sp>
      <p:pic>
        <p:nvPicPr>
          <p:cNvPr id="16387" name="Picture 2" descr="C:\Users\Eric\Dropbox\Herziening Follow Up module 1-4\Map 7 foto's en illustraties\Foto's en illustraties\nagekomen ill\15-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550025" y="260350"/>
            <a:ext cx="2593975" cy="2413000"/>
          </a:xfrm>
          <a:prstGeom prst="rect">
            <a:avLst/>
          </a:prstGeom>
          <a:noFill/>
          <a:ln w="9525">
            <a:noFill/>
            <a:miter lim="800000"/>
            <a:headEnd/>
            <a:tailEnd/>
          </a:ln>
        </p:spPr>
      </p:pic>
      <p:pic>
        <p:nvPicPr>
          <p:cNvPr id="16388"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572000" y="5733256"/>
            <a:ext cx="4176712" cy="936625"/>
          </a:xfrm>
        </p:spPr>
        <p:txBody>
          <a:bodyPr/>
          <a:lstStyle/>
          <a:p>
            <a:pPr algn="r" eaLnBrk="1" hangingPunct="1"/>
            <a:r>
              <a:rPr lang="nl-NL" sz="2800" dirty="0" smtClean="0">
                <a:solidFill>
                  <a:schemeClr val="bg1"/>
                </a:solidFill>
                <a:ea typeface="ＭＳ Ｐゴシック" pitchFamily="34" charset="-128"/>
              </a:rPr>
              <a:t>Les 15 Jezus sterft</a:t>
            </a:r>
          </a:p>
        </p:txBody>
      </p:sp>
      <p:sp>
        <p:nvSpPr>
          <p:cNvPr id="3" name="Ondertitel 2"/>
          <p:cNvSpPr>
            <a:spLocks noGrp="1"/>
          </p:cNvSpPr>
          <p:nvPr>
            <p:ph type="subTitle" idx="1"/>
          </p:nvPr>
        </p:nvSpPr>
        <p:spPr>
          <a:xfrm>
            <a:off x="468313" y="2492896"/>
            <a:ext cx="5399831" cy="936104"/>
          </a:xfrm>
        </p:spPr>
        <p:txBody>
          <a:bodyPr/>
          <a:lstStyle/>
          <a:p>
            <a:pPr algn="l" eaLnBrk="1" hangingPunct="1"/>
            <a:r>
              <a:rPr lang="nl-NL" sz="4000" b="1" dirty="0" smtClean="0">
                <a:solidFill>
                  <a:schemeClr val="bg1"/>
                </a:solidFill>
                <a:ea typeface="ＭＳ Ｐゴシック" pitchFamily="34" charset="-128"/>
              </a:rPr>
              <a:t>Verliezen</a:t>
            </a:r>
            <a:endParaRPr lang="nl-NL" sz="4000" b="1" dirty="0" smtClean="0">
              <a:solidFill>
                <a:schemeClr val="bg1"/>
              </a:solidFill>
              <a:ea typeface="ＭＳ Ｐゴシック" pitchFamily="34" charset="-128"/>
            </a:endParaRPr>
          </a:p>
          <a:p>
            <a:pPr algn="l" eaLnBrk="1" hangingPunct="1"/>
            <a:endParaRPr lang="nl-NL" dirty="0" smtClean="0">
              <a:solidFill>
                <a:srgbClr val="E42E2E"/>
              </a:solidFill>
              <a:ea typeface="ＭＳ Ｐゴシック" pitchFamily="34" charset="-128"/>
            </a:endParaRPr>
          </a:p>
        </p:txBody>
      </p:sp>
      <p:pic>
        <p:nvPicPr>
          <p:cNvPr id="14339" name="Picture 2" descr="C:\Users\Eric\Dropbox\Herziening Follow Up module 1-4\Map 7 foto's en illustraties\Foto's en illustraties\nagekomen ill\15-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554788" y="34925"/>
            <a:ext cx="2593975" cy="2413000"/>
          </a:xfrm>
          <a:prstGeom prst="rect">
            <a:avLst/>
          </a:prstGeom>
          <a:noFill/>
          <a:ln w="9525">
            <a:noFill/>
            <a:miter lim="800000"/>
            <a:headEnd/>
            <a:tailEnd/>
          </a:ln>
        </p:spPr>
      </p:pic>
      <p:pic>
        <p:nvPicPr>
          <p:cNvPr id="1434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a:spLocks noGrp="1"/>
          </p:cNvSpPr>
          <p:nvPr>
            <p:ph type="ctrTitle"/>
          </p:nvPr>
        </p:nvSpPr>
        <p:spPr>
          <a:xfrm>
            <a:off x="4716016" y="5661248"/>
            <a:ext cx="4176712" cy="936625"/>
          </a:xfrm>
        </p:spPr>
        <p:txBody>
          <a:bodyPr/>
          <a:lstStyle/>
          <a:p>
            <a:pPr algn="r" eaLnBrk="1" hangingPunct="1"/>
            <a:r>
              <a:rPr lang="nl-NL" sz="3200" dirty="0" smtClean="0">
                <a:solidFill>
                  <a:schemeClr val="bg1"/>
                </a:solidFill>
                <a:ea typeface="ＭＳ Ｐゴシック" pitchFamily="34" charset="-128"/>
              </a:rPr>
              <a:t>Les 15 Jezus sterft</a:t>
            </a:r>
          </a:p>
        </p:txBody>
      </p:sp>
      <p:sp>
        <p:nvSpPr>
          <p:cNvPr id="3" name="Ondertitel 2"/>
          <p:cNvSpPr>
            <a:spLocks noGrp="1"/>
          </p:cNvSpPr>
          <p:nvPr>
            <p:ph type="subTitle" idx="1"/>
          </p:nvPr>
        </p:nvSpPr>
        <p:spPr>
          <a:xfrm>
            <a:off x="468313" y="548680"/>
            <a:ext cx="7775575" cy="4032845"/>
          </a:xfrm>
        </p:spPr>
        <p:txBody>
          <a:bodyPr/>
          <a:lstStyle/>
          <a:p>
            <a:pPr algn="l" eaLnBrk="1" hangingPunct="1">
              <a:lnSpc>
                <a:spcPct val="80000"/>
              </a:lnSpc>
            </a:pPr>
            <a:r>
              <a:rPr lang="nl-NL" sz="2800" b="1" dirty="0" smtClean="0">
                <a:solidFill>
                  <a:schemeClr val="bg1"/>
                </a:solidFill>
                <a:ea typeface="ＭＳ Ｐゴシック" pitchFamily="34" charset="-128"/>
              </a:rPr>
              <a:t>Lucas 9</a:t>
            </a:r>
            <a:r>
              <a:rPr lang="nl-NL" sz="2800" b="1" dirty="0" smtClean="0">
                <a:solidFill>
                  <a:schemeClr val="bg1"/>
                </a:solidFill>
                <a:ea typeface="ＭＳ Ｐゴシック" pitchFamily="34" charset="-128"/>
              </a:rPr>
              <a:t>: 23 en 24</a:t>
            </a:r>
            <a:endParaRPr lang="nl-NL" sz="2800" b="1" dirty="0" smtClean="0">
              <a:solidFill>
                <a:schemeClr val="bg1"/>
              </a:solidFill>
              <a:ea typeface="ＭＳ Ｐゴシック" pitchFamily="34" charset="-128"/>
            </a:endParaRPr>
          </a:p>
          <a:p>
            <a:pPr algn="l" eaLnBrk="1" hangingPunct="1">
              <a:lnSpc>
                <a:spcPct val="80000"/>
              </a:lnSpc>
            </a:pPr>
            <a:r>
              <a:rPr lang="nl-NL" altLang="ja-JP" sz="2800" dirty="0" smtClean="0">
                <a:solidFill>
                  <a:schemeClr val="bg1"/>
                </a:solidFill>
                <a:ea typeface="ＭＳ Ｐゴシック" pitchFamily="34" charset="-128"/>
              </a:rPr>
              <a:t>23 Tegen allen zei hij: ‘Wie achter mij aan </a:t>
            </a:r>
            <a:endParaRPr lang="nl-NL" altLang="ja-JP" sz="2800" dirty="0" smtClean="0">
              <a:solidFill>
                <a:schemeClr val="bg1"/>
              </a:solidFill>
              <a:ea typeface="ＭＳ Ｐゴシック" pitchFamily="34" charset="-128"/>
            </a:endParaRPr>
          </a:p>
          <a:p>
            <a:pPr algn="l" eaLnBrk="1" hangingPunct="1">
              <a:lnSpc>
                <a:spcPct val="80000"/>
              </a:lnSpc>
            </a:pPr>
            <a:r>
              <a:rPr lang="nl-NL" altLang="ja-JP" sz="2800" dirty="0" smtClean="0">
                <a:solidFill>
                  <a:schemeClr val="bg1"/>
                </a:solidFill>
                <a:ea typeface="ＭＳ Ｐゴシック" pitchFamily="34" charset="-128"/>
              </a:rPr>
              <a:t>wil </a:t>
            </a:r>
            <a:r>
              <a:rPr lang="nl-NL" altLang="ja-JP" sz="2800" dirty="0" smtClean="0">
                <a:solidFill>
                  <a:schemeClr val="bg1"/>
                </a:solidFill>
                <a:ea typeface="ＭＳ Ｐゴシック" pitchFamily="34" charset="-128"/>
              </a:rPr>
              <a:t>komen, moet zichzelf verloochenen </a:t>
            </a:r>
            <a:endParaRPr lang="nl-NL" altLang="ja-JP" sz="2800" dirty="0" smtClean="0">
              <a:solidFill>
                <a:schemeClr val="bg1"/>
              </a:solidFill>
              <a:ea typeface="ＭＳ Ｐゴシック" pitchFamily="34" charset="-128"/>
            </a:endParaRPr>
          </a:p>
          <a:p>
            <a:pPr algn="l" eaLnBrk="1" hangingPunct="1">
              <a:lnSpc>
                <a:spcPct val="80000"/>
              </a:lnSpc>
            </a:pPr>
            <a:r>
              <a:rPr lang="nl-NL" altLang="ja-JP" sz="2800" dirty="0" smtClean="0">
                <a:solidFill>
                  <a:schemeClr val="bg1"/>
                </a:solidFill>
                <a:ea typeface="ＭＳ Ｐゴシック" pitchFamily="34" charset="-128"/>
              </a:rPr>
              <a:t>en </a:t>
            </a:r>
            <a:r>
              <a:rPr lang="nl-NL" altLang="ja-JP" sz="2800" dirty="0" smtClean="0">
                <a:solidFill>
                  <a:schemeClr val="bg1"/>
                </a:solidFill>
                <a:ea typeface="ＭＳ Ｐゴシック" pitchFamily="34" charset="-128"/>
              </a:rPr>
              <a:t>dagelijks zijn kruis op zich nemen en </a:t>
            </a:r>
            <a:endParaRPr lang="nl-NL" altLang="ja-JP" sz="2800" dirty="0" smtClean="0">
              <a:solidFill>
                <a:schemeClr val="bg1"/>
              </a:solidFill>
              <a:ea typeface="ＭＳ Ｐゴシック" pitchFamily="34" charset="-128"/>
            </a:endParaRPr>
          </a:p>
          <a:p>
            <a:pPr algn="l" eaLnBrk="1" hangingPunct="1">
              <a:lnSpc>
                <a:spcPct val="80000"/>
              </a:lnSpc>
            </a:pPr>
            <a:r>
              <a:rPr lang="nl-NL" altLang="ja-JP" sz="2800" dirty="0" smtClean="0">
                <a:solidFill>
                  <a:schemeClr val="bg1"/>
                </a:solidFill>
                <a:ea typeface="ＭＳ Ｐゴシック" pitchFamily="34" charset="-128"/>
              </a:rPr>
              <a:t>mij </a:t>
            </a:r>
            <a:r>
              <a:rPr lang="nl-NL" altLang="ja-JP" sz="2800" dirty="0" smtClean="0">
                <a:solidFill>
                  <a:schemeClr val="bg1"/>
                </a:solidFill>
                <a:ea typeface="ＭＳ Ｐゴシック" pitchFamily="34" charset="-128"/>
              </a:rPr>
              <a:t>volgen. 24 Want ieder die zijn leven wil behouden, zal het verliezen; maar wie zijn leven verliest omwille van mij, zal het behouden</a:t>
            </a:r>
            <a:r>
              <a:rPr lang="nl-NL" altLang="ja-JP" sz="2800" dirty="0" smtClean="0">
                <a:solidFill>
                  <a:schemeClr val="bg1"/>
                </a:solidFill>
                <a:ea typeface="ＭＳ Ｐゴシック" pitchFamily="34" charset="-128"/>
              </a:rPr>
              <a:t>.’</a:t>
            </a:r>
            <a:endParaRPr lang="nl-NL" altLang="ja-JP" sz="2800" dirty="0" smtClean="0">
              <a:solidFill>
                <a:schemeClr val="bg1"/>
              </a:solidFill>
              <a:ea typeface="ＭＳ Ｐゴシック" pitchFamily="34" charset="-128"/>
            </a:endParaRPr>
          </a:p>
          <a:p>
            <a:pPr algn="l" eaLnBrk="1" hangingPunct="1">
              <a:lnSpc>
                <a:spcPct val="80000"/>
              </a:lnSpc>
            </a:pPr>
            <a:endParaRPr lang="nl-NL" sz="2400" dirty="0" smtClean="0">
              <a:solidFill>
                <a:srgbClr val="E42E2E"/>
              </a:solidFill>
              <a:ea typeface="ＭＳ Ｐゴシック" pitchFamily="34" charset="-128"/>
            </a:endParaRPr>
          </a:p>
          <a:p>
            <a:pPr algn="l" eaLnBrk="1" hangingPunct="1">
              <a:lnSpc>
                <a:spcPct val="80000"/>
              </a:lnSpc>
            </a:pPr>
            <a:endParaRPr lang="nl-NL" sz="2500" dirty="0" smtClean="0">
              <a:solidFill>
                <a:srgbClr val="E42E2E"/>
              </a:solidFill>
              <a:ea typeface="ＭＳ Ｐゴシック" pitchFamily="34" charset="-128"/>
            </a:endParaRPr>
          </a:p>
        </p:txBody>
      </p:sp>
      <p:pic>
        <p:nvPicPr>
          <p:cNvPr id="16387" name="Picture 2" descr="C:\Users\Eric\Dropbox\Herziening Follow Up module 1-4\Map 7 foto's en illustraties\Foto's en illustraties\nagekomen ill\15-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550025" y="260350"/>
            <a:ext cx="2593975" cy="2413000"/>
          </a:xfrm>
          <a:prstGeom prst="rect">
            <a:avLst/>
          </a:prstGeom>
          <a:noFill/>
          <a:ln w="9525">
            <a:noFill/>
            <a:miter lim="800000"/>
            <a:headEnd/>
            <a:tailEnd/>
          </a:ln>
        </p:spPr>
      </p:pic>
      <p:pic>
        <p:nvPicPr>
          <p:cNvPr id="16388"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TotalTime>
  <Words>637</Words>
  <Application>Microsoft Office PowerPoint</Application>
  <PresentationFormat>Diavoorstelling (4:3)</PresentationFormat>
  <Paragraphs>73</Paragraphs>
  <Slides>14</Slides>
  <Notes>14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ＭＳ Ｐゴシック</vt:lpstr>
      <vt:lpstr>Calibri</vt:lpstr>
      <vt:lpstr>Office-thema</vt:lpstr>
      <vt:lpstr>Les 15 Jezus sterft</vt:lpstr>
      <vt:lpstr>Les 15 Jezus sterft</vt:lpstr>
      <vt:lpstr>Les 15 Jezus sterft</vt:lpstr>
      <vt:lpstr>Les 15 Jezus sterft</vt:lpstr>
      <vt:lpstr>Les 15 Jezus sterft</vt:lpstr>
      <vt:lpstr>Les 15 Jezus sterft</vt:lpstr>
      <vt:lpstr>Les 15 Jezus sterft</vt:lpstr>
      <vt:lpstr>Les 15 Jezus sterft</vt:lpstr>
      <vt:lpstr>Les 15 Jezus sterft</vt:lpstr>
      <vt:lpstr>Les 15 Jezus sterft</vt:lpstr>
      <vt:lpstr>Les 15 Jezus sterft</vt:lpstr>
      <vt:lpstr>Les 15 Jezus sterft</vt:lpstr>
      <vt:lpstr>Les 15 Jezus sterft</vt:lpstr>
      <vt:lpstr>Les 15 Jezus sterft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44</cp:revision>
  <dcterms:created xsi:type="dcterms:W3CDTF">2011-08-15T13:01:05Z</dcterms:created>
  <dcterms:modified xsi:type="dcterms:W3CDTF">2013-11-25T13:25:31Z</dcterms:modified>
</cp:coreProperties>
</file>