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3" r:id="rId3"/>
    <p:sldId id="264" r:id="rId4"/>
    <p:sldId id="259" r:id="rId5"/>
    <p:sldId id="260" r:id="rId6"/>
    <p:sldId id="261" r:id="rId7"/>
    <p:sldId id="265" r:id="rId8"/>
    <p:sldId id="267" r:id="rId9"/>
    <p:sldId id="268" r:id="rId10"/>
    <p:sldId id="269" r:id="rId11"/>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B1E0"/>
    <a:srgbClr val="E42E2E"/>
    <a:srgbClr val="FBABC9"/>
    <a:srgbClr val="C72F50"/>
    <a:srgbClr val="F985B1"/>
    <a:srgbClr val="E995A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9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46A1B3AD-5C65-4A4B-AC87-6888F7029D83}" type="datetimeFigureOut">
              <a:rPr lang="nl-NL"/>
              <a:pPr/>
              <a:t>25-11-2013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45F52838-3353-44FA-94DF-D546A45A70B7}" type="slidenum">
              <a:rPr lang="nl-NL"/>
              <a:pPr/>
              <a:t>‹nr.›</a:t>
            </a:fld>
            <a:endParaRPr 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57406C3C-77FC-4A15-B4EB-70893CB41963}" type="slidenum">
              <a:rPr lang="nl-NL"/>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57406C3C-77FC-4A15-B4EB-70893CB41963}" type="slidenum">
              <a:rPr lang="nl-NL"/>
              <a:pPr/>
              <a:t>10</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57406C3C-77FC-4A15-B4EB-70893CB41963}" type="slidenum">
              <a:rPr lang="nl-NL"/>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57406C3C-77FC-4A15-B4EB-70893CB41963}" type="slidenum">
              <a:rPr lang="nl-NL"/>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7411" name="Tijdelijke aanduiding voor dianummer 3"/>
          <p:cNvSpPr>
            <a:spLocks noGrp="1"/>
          </p:cNvSpPr>
          <p:nvPr>
            <p:ph type="sldNum" sz="quarter" idx="5"/>
          </p:nvPr>
        </p:nvSpPr>
        <p:spPr bwMode="auto">
          <a:noFill/>
          <a:ln>
            <a:miter lim="800000"/>
            <a:headEnd/>
            <a:tailEnd/>
          </a:ln>
        </p:spPr>
        <p:txBody>
          <a:bodyPr/>
          <a:lstStyle/>
          <a:p>
            <a:fld id="{4D5BC579-21E6-4723-9ACF-CFFEB1527BB6}" type="slidenum">
              <a:rPr lang="nl-NL"/>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9459" name="Tijdelijke aanduiding voor dianummer 3"/>
          <p:cNvSpPr>
            <a:spLocks noGrp="1"/>
          </p:cNvSpPr>
          <p:nvPr>
            <p:ph type="sldNum" sz="quarter" idx="5"/>
          </p:nvPr>
        </p:nvSpPr>
        <p:spPr bwMode="auto">
          <a:noFill/>
          <a:ln>
            <a:miter lim="800000"/>
            <a:headEnd/>
            <a:tailEnd/>
          </a:ln>
        </p:spPr>
        <p:txBody>
          <a:bodyPr/>
          <a:lstStyle/>
          <a:p>
            <a:fld id="{5174F7F6-64D2-4020-9AD7-9FDB8D13A63F}" type="slidenum">
              <a:rPr lang="nl-NL"/>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150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21507" name="Tijdelijke aanduiding voor dianummer 3"/>
          <p:cNvSpPr>
            <a:spLocks noGrp="1"/>
          </p:cNvSpPr>
          <p:nvPr>
            <p:ph type="sldNum" sz="quarter" idx="5"/>
          </p:nvPr>
        </p:nvSpPr>
        <p:spPr bwMode="auto">
          <a:noFill/>
          <a:ln>
            <a:miter lim="800000"/>
            <a:headEnd/>
            <a:tailEnd/>
          </a:ln>
        </p:spPr>
        <p:txBody>
          <a:bodyPr/>
          <a:lstStyle/>
          <a:p>
            <a:fld id="{E79A8156-14A6-481C-99A8-E843F715E1F9}" type="slidenum">
              <a:rPr lang="nl-NL"/>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57406C3C-77FC-4A15-B4EB-70893CB41963}" type="slidenum">
              <a:rPr lang="nl-NL"/>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150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21507" name="Tijdelijke aanduiding voor dianummer 3"/>
          <p:cNvSpPr>
            <a:spLocks noGrp="1"/>
          </p:cNvSpPr>
          <p:nvPr>
            <p:ph type="sldNum" sz="quarter" idx="5"/>
          </p:nvPr>
        </p:nvSpPr>
        <p:spPr bwMode="auto">
          <a:noFill/>
          <a:ln>
            <a:miter lim="800000"/>
            <a:headEnd/>
            <a:tailEnd/>
          </a:ln>
        </p:spPr>
        <p:txBody>
          <a:bodyPr/>
          <a:lstStyle/>
          <a:p>
            <a:fld id="{E79A8156-14A6-481C-99A8-E843F715E1F9}" type="slidenum">
              <a:rPr lang="nl-NL"/>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ea typeface="ＭＳ Ｐゴシック" pitchFamily="34" charset="-128"/>
            </a:endParaRPr>
          </a:p>
        </p:txBody>
      </p:sp>
      <p:sp>
        <p:nvSpPr>
          <p:cNvPr id="15363" name="Tijdelijke aanduiding voor dianummer 3"/>
          <p:cNvSpPr>
            <a:spLocks noGrp="1"/>
          </p:cNvSpPr>
          <p:nvPr>
            <p:ph type="sldNum" sz="quarter" idx="5"/>
          </p:nvPr>
        </p:nvSpPr>
        <p:spPr bwMode="auto">
          <a:noFill/>
          <a:ln>
            <a:miter lim="800000"/>
            <a:headEnd/>
            <a:tailEnd/>
          </a:ln>
        </p:spPr>
        <p:txBody>
          <a:bodyPr/>
          <a:lstStyle/>
          <a:p>
            <a:fld id="{57406C3C-77FC-4A15-B4EB-70893CB41963}" type="slidenum">
              <a:rPr lang="nl-NL"/>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fld id="{F7BDFE46-A45C-4DE8-BAC1-02CC12BAF7C5}"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CFC2B223-D49F-48F9-8A15-0A216C34FD24}" type="slidenum">
              <a:rPr lang="nl-NL"/>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5E241EE3-779F-4E76-8B5B-B7037B94660E}"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3DEED346-C56A-4545-801F-4C6B3E57F03B}" type="slidenum">
              <a:rPr lang="nl-NL"/>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7FADFA8E-F5EA-408D-B94F-3F5D93D96031}"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E268C8ED-1010-4DA2-82FF-32AE17D912D3}" type="slidenum">
              <a:rPr lang="nl-NL"/>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fld id="{2AF92D37-15CE-4DCC-BC25-9A2605EB49FB}"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C21717A3-A1AB-4B4F-841F-411E4F2960BE}" type="slidenum">
              <a:rPr lang="nl-NL"/>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fld id="{BB980923-2F33-4D76-AEF7-8BDDC8085EFC}" type="datetime1">
              <a:rPr lang="nl-NL"/>
              <a:pPr/>
              <a:t>25-11-2013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fld id="{09AD83EE-5E26-4D8D-A620-99C1FBEC17E3}" type="slidenum">
              <a:rPr lang="nl-NL"/>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fld id="{202EDBB8-CAB1-4DC2-83E5-C8B55C5B1B0B}" type="datetime1">
              <a:rPr lang="nl-NL"/>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fld id="{B83CB072-FA4F-463F-817D-8C1B92E7BF2D}" type="slidenum">
              <a:rPr lang="nl-NL"/>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fld id="{ACD94FDE-5034-484F-88A7-BAE32E19B6D3}" type="datetime1">
              <a:rPr lang="nl-NL"/>
              <a:pPr/>
              <a:t>25-11-2013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5"/>
          <p:cNvSpPr>
            <a:spLocks noGrp="1"/>
          </p:cNvSpPr>
          <p:nvPr>
            <p:ph type="sldNum" sz="quarter" idx="12"/>
          </p:nvPr>
        </p:nvSpPr>
        <p:spPr/>
        <p:txBody>
          <a:bodyPr/>
          <a:lstStyle>
            <a:lvl1pPr>
              <a:defRPr/>
            </a:lvl1pPr>
          </a:lstStyle>
          <a:p>
            <a:fld id="{095021EA-68C0-4F6C-9CBD-926EBE06D625}" type="slidenum">
              <a:rPr lang="nl-NL"/>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fld id="{313C3B6F-AD8B-4E08-85ED-DD7AAEA35B81}" type="datetime1">
              <a:rPr lang="nl-NL"/>
              <a:pPr/>
              <a:t>25-11-2013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5"/>
          <p:cNvSpPr>
            <a:spLocks noGrp="1"/>
          </p:cNvSpPr>
          <p:nvPr>
            <p:ph type="sldNum" sz="quarter" idx="12"/>
          </p:nvPr>
        </p:nvSpPr>
        <p:spPr/>
        <p:txBody>
          <a:bodyPr/>
          <a:lstStyle>
            <a:lvl1pPr>
              <a:defRPr/>
            </a:lvl1pPr>
          </a:lstStyle>
          <a:p>
            <a:fld id="{2B2C4398-00BC-47B2-8A29-8C213FD0D02D}" type="slidenum">
              <a:rPr lang="nl-NL"/>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fld id="{9D4DB00F-8135-466A-BD16-548F30AD904E}" type="datetime1">
              <a:rPr lang="nl-NL"/>
              <a:pPr/>
              <a:t>25-11-2013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5"/>
          <p:cNvSpPr>
            <a:spLocks noGrp="1"/>
          </p:cNvSpPr>
          <p:nvPr>
            <p:ph type="sldNum" sz="quarter" idx="12"/>
          </p:nvPr>
        </p:nvSpPr>
        <p:spPr/>
        <p:txBody>
          <a:bodyPr/>
          <a:lstStyle>
            <a:lvl1pPr>
              <a:defRPr/>
            </a:lvl1pPr>
          </a:lstStyle>
          <a:p>
            <a:fld id="{89B51093-2301-4145-B015-4EA4AEF349B3}" type="slidenum">
              <a:rPr lang="nl-NL"/>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499CF0FE-1959-4C9C-B6A1-0E55C8309422}" type="datetime1">
              <a:rPr lang="nl-NL"/>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fld id="{120F2FE2-B031-4D78-9FAE-B54E967E9CCC}" type="slidenum">
              <a:rPr lang="nl-NL"/>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fld id="{83295E11-CE20-433D-AF55-F1BBE5B2DBE1}" type="datetime1">
              <a:rPr lang="nl-NL"/>
              <a:pPr/>
              <a:t>25-11-2013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fld id="{0FDBD1CB-182B-4DFB-AAD1-D2BA81E0A79F}" type="slidenum">
              <a:rPr lang="nl-NL"/>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39999">
              <a:schemeClr val="accent4">
                <a:lumMod val="60000"/>
                <a:lumOff val="40000"/>
              </a:schemeClr>
            </a:gs>
            <a:gs pos="70000">
              <a:schemeClr val="bg2">
                <a:lumMod val="25000"/>
                <a:alpha val="63000"/>
              </a:schemeClr>
            </a:gs>
            <a:gs pos="100000">
              <a:schemeClr val="bg2">
                <a:lumMod val="25000"/>
                <a:alpha val="84000"/>
              </a:schemeClr>
            </a:gs>
          </a:gsLst>
          <a:lin ang="5400000" scaled="0"/>
          <a:tileRect/>
        </a:grad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24ECCAC2-07DD-42CD-8B9B-19EB17A3B8E2}" type="datetime1">
              <a:rPr lang="nl-NL"/>
              <a:pPr/>
              <a:t>25-11-2013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nl-NL"/>
              <a:t>Bericht van God</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FF7B8091-BDE0-4DD1-B825-66E92C921F67}"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mj-cs"/>
        </a:defRPr>
      </a:lvl1pPr>
      <a:lvl2pPr algn="ctr" rtl="0" eaLnBrk="0" fontAlgn="base" hangingPunct="0">
        <a:spcBef>
          <a:spcPct val="0"/>
        </a:spcBef>
        <a:spcAft>
          <a:spcPct val="0"/>
        </a:spcAft>
        <a:defRPr sz="4400">
          <a:solidFill>
            <a:schemeClr val="tx1"/>
          </a:solidFill>
          <a:latin typeface="Calibri" charset="0"/>
          <a:ea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Imac%20HD/Users/theresiakoelewijn/WERK/2011/2011*052%20B&amp;S.PPFollowUp/SerielogoBerichtvGodwit.jp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Imac%20HD/Users/theresiakoelewijn/WERK/2011/2011*052%20B&amp;S.PPFollowUp/SerielogoBerichtvGodwit.jp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Imac%20HD/Users/theresiakoelewijn/WERK/2011/2011*052%20B&amp;S.PPFollowUp/SerielogoBerichtvGodwit.jp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Imac%20HD/Users/theresiakoelewijn/WERK/2011/2011*052%20B&amp;S.PPFollowUp/SerielogoBerichtvGodwit.jp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Imac%20HD/Users/theresiakoelewijn/WERK/2011/2011*052%20B&amp;S.PPFollowUp/SerielogoBerichtvGodwit.jp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Imac%20HD/Users/theresiakoelewijn/WERK/2011/2011*052%20B&amp;S.PPFollowUp/SerielogoBerichtvGodwit.jpg" TargetMode="External"/><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Imac%20HD/Users/theresiakoelewijn/WERK/2011/2011*052%20B&amp;S.PPFollowUp/SerielogoBerichtvGodwit.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16016" y="5661248"/>
            <a:ext cx="4176712" cy="935037"/>
          </a:xfrm>
        </p:spPr>
        <p:txBody>
          <a:bodyPr/>
          <a:lstStyle/>
          <a:p>
            <a:pPr algn="r" eaLnBrk="1" hangingPunct="1"/>
            <a:r>
              <a:rPr lang="nl-NL" sz="2800" smtClean="0">
                <a:solidFill>
                  <a:schemeClr val="bg1"/>
                </a:solidFill>
                <a:ea typeface="ＭＳ Ｐゴシック" pitchFamily="34" charset="-128"/>
              </a:rPr>
              <a:t>Les 14</a:t>
            </a:r>
            <a:br>
              <a:rPr lang="nl-NL" sz="2800" smtClean="0">
                <a:solidFill>
                  <a:schemeClr val="bg1"/>
                </a:solidFill>
                <a:ea typeface="ＭＳ Ｐゴシック" pitchFamily="34" charset="-128"/>
              </a:rPr>
            </a:br>
            <a:r>
              <a:rPr lang="nl-NL" sz="2800" smtClean="0">
                <a:solidFill>
                  <a:schemeClr val="bg1"/>
                </a:solidFill>
                <a:ea typeface="ＭＳ Ｐゴシック" pitchFamily="34" charset="-128"/>
              </a:rPr>
              <a:t>Het rijk van Jezus</a:t>
            </a:r>
          </a:p>
        </p:txBody>
      </p:sp>
      <p:sp>
        <p:nvSpPr>
          <p:cNvPr id="3" name="Ondertitel 2"/>
          <p:cNvSpPr>
            <a:spLocks noGrp="1"/>
          </p:cNvSpPr>
          <p:nvPr>
            <p:ph type="subTitle" idx="1"/>
          </p:nvPr>
        </p:nvSpPr>
        <p:spPr>
          <a:xfrm>
            <a:off x="468313" y="908720"/>
            <a:ext cx="4751387" cy="2952080"/>
          </a:xfrm>
        </p:spPr>
        <p:txBody>
          <a:bodyPr/>
          <a:lstStyle/>
          <a:p>
            <a:pPr algn="l" eaLnBrk="1" hangingPunct="1"/>
            <a:r>
              <a:rPr lang="nl-NL" sz="2400" b="1" dirty="0" smtClean="0">
                <a:solidFill>
                  <a:schemeClr val="bg1"/>
                </a:solidFill>
                <a:ea typeface="ＭＳ Ｐゴシック" pitchFamily="34" charset="-128"/>
              </a:rPr>
              <a:t>Wat doe ik hier vandaag?</a:t>
            </a:r>
          </a:p>
          <a:p>
            <a:pPr algn="l" eaLnBrk="1" hangingPunct="1"/>
            <a:endParaRPr lang="nl-NL" sz="2400" dirty="0" smtClean="0">
              <a:solidFill>
                <a:schemeClr val="bg1"/>
              </a:solidFill>
              <a:ea typeface="ＭＳ Ｐゴシック" pitchFamily="34" charset="-128"/>
            </a:endParaRPr>
          </a:p>
          <a:p>
            <a:pPr algn="l" eaLnBrk="1" hangingPunct="1">
              <a:buFont typeface="Arial" pitchFamily="34" charset="0"/>
              <a:buChar char="•"/>
            </a:pPr>
            <a:r>
              <a:rPr lang="nl-NL" sz="2400" dirty="0" smtClean="0">
                <a:solidFill>
                  <a:schemeClr val="bg1"/>
                </a:solidFill>
                <a:ea typeface="ＭＳ Ｐゴシック" pitchFamily="34" charset="-128"/>
              </a:rPr>
              <a:t>Ik leer meer over het rijk van Jezus door de gelijkenissen die Jezus verteld heeft en de wonderen die Hij gedaan heeft. </a:t>
            </a:r>
            <a:endParaRPr lang="nl-NL" sz="2400" dirty="0" smtClean="0">
              <a:solidFill>
                <a:schemeClr val="bg1"/>
              </a:solidFill>
              <a:ea typeface="ＭＳ Ｐゴシック" pitchFamily="34" charset="-128"/>
            </a:endParaRPr>
          </a:p>
        </p:txBody>
      </p:sp>
      <p:pic>
        <p:nvPicPr>
          <p:cNvPr id="14339"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6" name="Picture 2" descr="http://www.geloofinjewerk.nl/wp-content/uploads/2011/02/kroon-serie-koninkrijk-deel-4.jpg"/>
          <p:cNvPicPr>
            <a:picLocks noChangeAspect="1" noChangeArrowheads="1"/>
          </p:cNvPicPr>
          <p:nvPr/>
        </p:nvPicPr>
        <p:blipFill>
          <a:blip r:embed="rId5" cstate="print">
            <a:clrChange>
              <a:clrFrom>
                <a:srgbClr val="FDFDFD"/>
              </a:clrFrom>
              <a:clrTo>
                <a:srgbClr val="FDFDFD">
                  <a:alpha val="0"/>
                </a:srgbClr>
              </a:clrTo>
            </a:clrChange>
          </a:blip>
          <a:srcRect l="5670" t="11642" r="5501" b="17799"/>
          <a:stretch>
            <a:fillRect/>
          </a:stretch>
        </p:blipFill>
        <p:spPr bwMode="auto">
          <a:xfrm>
            <a:off x="5292725" y="260350"/>
            <a:ext cx="3382963" cy="20161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16016" y="5661248"/>
            <a:ext cx="4176712" cy="935037"/>
          </a:xfrm>
        </p:spPr>
        <p:txBody>
          <a:bodyPr/>
          <a:lstStyle/>
          <a:p>
            <a:pPr algn="r" eaLnBrk="1" hangingPunct="1"/>
            <a:r>
              <a:rPr lang="nl-NL" sz="2800" smtClean="0">
                <a:solidFill>
                  <a:schemeClr val="bg1"/>
                </a:solidFill>
                <a:ea typeface="ＭＳ Ｐゴシック" pitchFamily="34" charset="-128"/>
              </a:rPr>
              <a:t>Les 14</a:t>
            </a:r>
            <a:br>
              <a:rPr lang="nl-NL" sz="2800" smtClean="0">
                <a:solidFill>
                  <a:schemeClr val="bg1"/>
                </a:solidFill>
                <a:ea typeface="ＭＳ Ｐゴシック" pitchFamily="34" charset="-128"/>
              </a:rPr>
            </a:br>
            <a:r>
              <a:rPr lang="nl-NL" sz="2800" smtClean="0">
                <a:solidFill>
                  <a:schemeClr val="bg1"/>
                </a:solidFill>
                <a:ea typeface="ＭＳ Ｐゴシック" pitchFamily="34" charset="-128"/>
              </a:rPr>
              <a:t>Het rijk van Jezus</a:t>
            </a:r>
          </a:p>
        </p:txBody>
      </p:sp>
      <p:sp>
        <p:nvSpPr>
          <p:cNvPr id="3" name="Ondertitel 2"/>
          <p:cNvSpPr>
            <a:spLocks noGrp="1"/>
          </p:cNvSpPr>
          <p:nvPr>
            <p:ph type="subTitle" idx="1"/>
          </p:nvPr>
        </p:nvSpPr>
        <p:spPr>
          <a:xfrm>
            <a:off x="468313" y="2276872"/>
            <a:ext cx="4751387" cy="1583928"/>
          </a:xfrm>
        </p:spPr>
        <p:txBody>
          <a:bodyPr/>
          <a:lstStyle/>
          <a:p>
            <a:pPr algn="l" eaLnBrk="1" hangingPunct="1"/>
            <a:r>
              <a:rPr lang="nl-NL" sz="4000" b="1" dirty="0" smtClean="0">
                <a:solidFill>
                  <a:schemeClr val="bg1"/>
                </a:solidFill>
                <a:ea typeface="ＭＳ Ｐゴシック" pitchFamily="34" charset="-128"/>
              </a:rPr>
              <a:t>Reisgenoten  naar het koninkrijk</a:t>
            </a:r>
            <a:endParaRPr lang="nl-NL" sz="4000" b="1" dirty="0" smtClean="0">
              <a:solidFill>
                <a:schemeClr val="bg1"/>
              </a:solidFill>
              <a:ea typeface="ＭＳ Ｐゴシック" pitchFamily="34" charset="-128"/>
            </a:endParaRPr>
          </a:p>
        </p:txBody>
      </p:sp>
      <p:pic>
        <p:nvPicPr>
          <p:cNvPr id="14339"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6" name="Picture 2" descr="http://www.geloofinjewerk.nl/wp-content/uploads/2011/02/kroon-serie-koninkrijk-deel-4.jpg"/>
          <p:cNvPicPr>
            <a:picLocks noChangeAspect="1" noChangeArrowheads="1"/>
          </p:cNvPicPr>
          <p:nvPr/>
        </p:nvPicPr>
        <p:blipFill>
          <a:blip r:embed="rId5" cstate="print">
            <a:clrChange>
              <a:clrFrom>
                <a:srgbClr val="FDFDFD"/>
              </a:clrFrom>
              <a:clrTo>
                <a:srgbClr val="FDFDFD">
                  <a:alpha val="0"/>
                </a:srgbClr>
              </a:clrTo>
            </a:clrChange>
          </a:blip>
          <a:srcRect l="5670" t="11642" r="5501" b="17799"/>
          <a:stretch>
            <a:fillRect/>
          </a:stretch>
        </p:blipFill>
        <p:spPr bwMode="auto">
          <a:xfrm>
            <a:off x="5292725" y="260350"/>
            <a:ext cx="3382963" cy="20161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16016" y="5661248"/>
            <a:ext cx="4176712" cy="935037"/>
          </a:xfrm>
        </p:spPr>
        <p:txBody>
          <a:bodyPr/>
          <a:lstStyle/>
          <a:p>
            <a:pPr algn="r" eaLnBrk="1" hangingPunct="1"/>
            <a:r>
              <a:rPr lang="nl-NL" sz="2800" smtClean="0">
                <a:solidFill>
                  <a:schemeClr val="bg1"/>
                </a:solidFill>
                <a:ea typeface="ＭＳ Ｐゴシック" pitchFamily="34" charset="-128"/>
              </a:rPr>
              <a:t>Les 14</a:t>
            </a:r>
            <a:br>
              <a:rPr lang="nl-NL" sz="2800" smtClean="0">
                <a:solidFill>
                  <a:schemeClr val="bg1"/>
                </a:solidFill>
                <a:ea typeface="ＭＳ Ｐゴシック" pitchFamily="34" charset="-128"/>
              </a:rPr>
            </a:br>
            <a:r>
              <a:rPr lang="nl-NL" sz="2800" smtClean="0">
                <a:solidFill>
                  <a:schemeClr val="bg1"/>
                </a:solidFill>
                <a:ea typeface="ＭＳ Ｐゴシック" pitchFamily="34" charset="-128"/>
              </a:rPr>
              <a:t>Het rijk van Jezus</a:t>
            </a:r>
          </a:p>
        </p:txBody>
      </p:sp>
      <p:sp>
        <p:nvSpPr>
          <p:cNvPr id="3" name="Ondertitel 2"/>
          <p:cNvSpPr>
            <a:spLocks noGrp="1"/>
          </p:cNvSpPr>
          <p:nvPr>
            <p:ph type="subTitle" idx="1"/>
          </p:nvPr>
        </p:nvSpPr>
        <p:spPr>
          <a:xfrm>
            <a:off x="468313" y="2780928"/>
            <a:ext cx="4751387" cy="1079872"/>
          </a:xfrm>
        </p:spPr>
        <p:txBody>
          <a:bodyPr/>
          <a:lstStyle/>
          <a:p>
            <a:pPr algn="l" eaLnBrk="1" hangingPunct="1"/>
            <a:r>
              <a:rPr lang="nl-NL" sz="4000" b="1" dirty="0" smtClean="0">
                <a:solidFill>
                  <a:schemeClr val="bg1"/>
                </a:solidFill>
                <a:ea typeface="ＭＳ Ｐゴシック" pitchFamily="34" charset="-128"/>
              </a:rPr>
              <a:t>Games</a:t>
            </a:r>
            <a:endParaRPr lang="nl-NL" sz="4000" b="1" dirty="0" smtClean="0">
              <a:solidFill>
                <a:schemeClr val="bg1"/>
              </a:solidFill>
              <a:ea typeface="ＭＳ Ｐゴシック" pitchFamily="34" charset="-128"/>
            </a:endParaRPr>
          </a:p>
        </p:txBody>
      </p:sp>
      <p:pic>
        <p:nvPicPr>
          <p:cNvPr id="14339"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6" name="Picture 2" descr="http://www.geloofinjewerk.nl/wp-content/uploads/2011/02/kroon-serie-koninkrijk-deel-4.jpg"/>
          <p:cNvPicPr>
            <a:picLocks noChangeAspect="1" noChangeArrowheads="1"/>
          </p:cNvPicPr>
          <p:nvPr/>
        </p:nvPicPr>
        <p:blipFill>
          <a:blip r:embed="rId5" cstate="print">
            <a:clrChange>
              <a:clrFrom>
                <a:srgbClr val="FDFDFD"/>
              </a:clrFrom>
              <a:clrTo>
                <a:srgbClr val="FDFDFD">
                  <a:alpha val="0"/>
                </a:srgbClr>
              </a:clrTo>
            </a:clrChange>
          </a:blip>
          <a:srcRect l="5670" t="11642" r="5501" b="17799"/>
          <a:stretch>
            <a:fillRect/>
          </a:stretch>
        </p:blipFill>
        <p:spPr bwMode="auto">
          <a:xfrm>
            <a:off x="5292725" y="260350"/>
            <a:ext cx="3382963" cy="20161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16016" y="5661248"/>
            <a:ext cx="4176712" cy="935037"/>
          </a:xfrm>
        </p:spPr>
        <p:txBody>
          <a:bodyPr/>
          <a:lstStyle/>
          <a:p>
            <a:pPr algn="r" eaLnBrk="1" hangingPunct="1"/>
            <a:r>
              <a:rPr lang="nl-NL" sz="2800" smtClean="0">
                <a:solidFill>
                  <a:schemeClr val="bg1"/>
                </a:solidFill>
                <a:ea typeface="ＭＳ Ｐゴシック" pitchFamily="34" charset="-128"/>
              </a:rPr>
              <a:t>Les 14</a:t>
            </a:r>
            <a:br>
              <a:rPr lang="nl-NL" sz="2800" smtClean="0">
                <a:solidFill>
                  <a:schemeClr val="bg1"/>
                </a:solidFill>
                <a:ea typeface="ＭＳ Ｐゴシック" pitchFamily="34" charset="-128"/>
              </a:rPr>
            </a:br>
            <a:r>
              <a:rPr lang="nl-NL" sz="2800" smtClean="0">
                <a:solidFill>
                  <a:schemeClr val="bg1"/>
                </a:solidFill>
                <a:ea typeface="ＭＳ Ｐゴシック" pitchFamily="34" charset="-128"/>
              </a:rPr>
              <a:t>Het rijk van Jezus</a:t>
            </a:r>
          </a:p>
        </p:txBody>
      </p:sp>
      <p:sp>
        <p:nvSpPr>
          <p:cNvPr id="3" name="Ondertitel 2"/>
          <p:cNvSpPr>
            <a:spLocks noGrp="1"/>
          </p:cNvSpPr>
          <p:nvPr>
            <p:ph type="subTitle" idx="1"/>
          </p:nvPr>
        </p:nvSpPr>
        <p:spPr>
          <a:xfrm>
            <a:off x="468313" y="2780928"/>
            <a:ext cx="4751387" cy="1079872"/>
          </a:xfrm>
        </p:spPr>
        <p:txBody>
          <a:bodyPr/>
          <a:lstStyle/>
          <a:p>
            <a:pPr algn="l" eaLnBrk="1" hangingPunct="1"/>
            <a:r>
              <a:rPr lang="nl-NL" sz="4000" b="1" dirty="0" smtClean="0">
                <a:solidFill>
                  <a:schemeClr val="bg1"/>
                </a:solidFill>
                <a:ea typeface="ＭＳ Ｐゴシック" pitchFamily="34" charset="-128"/>
              </a:rPr>
              <a:t>Jezus’ koninkrijk</a:t>
            </a:r>
            <a:endParaRPr lang="nl-NL" sz="4000" b="1" dirty="0" smtClean="0">
              <a:solidFill>
                <a:schemeClr val="bg1"/>
              </a:solidFill>
              <a:ea typeface="ＭＳ Ｐゴシック" pitchFamily="34" charset="-128"/>
            </a:endParaRPr>
          </a:p>
        </p:txBody>
      </p:sp>
      <p:pic>
        <p:nvPicPr>
          <p:cNvPr id="14339"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6" name="Picture 2" descr="http://www.geloofinjewerk.nl/wp-content/uploads/2011/02/kroon-serie-koninkrijk-deel-4.jpg"/>
          <p:cNvPicPr>
            <a:picLocks noChangeAspect="1" noChangeArrowheads="1"/>
          </p:cNvPicPr>
          <p:nvPr/>
        </p:nvPicPr>
        <p:blipFill>
          <a:blip r:embed="rId5" cstate="print">
            <a:clrChange>
              <a:clrFrom>
                <a:srgbClr val="FDFDFD"/>
              </a:clrFrom>
              <a:clrTo>
                <a:srgbClr val="FDFDFD">
                  <a:alpha val="0"/>
                </a:srgbClr>
              </a:clrTo>
            </a:clrChange>
          </a:blip>
          <a:srcRect l="5670" t="11642" r="5501" b="17799"/>
          <a:stretch>
            <a:fillRect/>
          </a:stretch>
        </p:blipFill>
        <p:spPr bwMode="auto">
          <a:xfrm>
            <a:off x="5292725" y="260350"/>
            <a:ext cx="3382963" cy="20161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el 1"/>
          <p:cNvSpPr>
            <a:spLocks noGrp="1"/>
          </p:cNvSpPr>
          <p:nvPr>
            <p:ph type="ctrTitle"/>
          </p:nvPr>
        </p:nvSpPr>
        <p:spPr>
          <a:xfrm>
            <a:off x="4788024" y="5733256"/>
            <a:ext cx="4176712" cy="935038"/>
          </a:xfrm>
        </p:spPr>
        <p:txBody>
          <a:bodyPr/>
          <a:lstStyle/>
          <a:p>
            <a:pPr eaLnBrk="1" hangingPunct="1"/>
            <a:r>
              <a:rPr lang="nl-NL" sz="3200" dirty="0" smtClean="0">
                <a:solidFill>
                  <a:schemeClr val="bg1"/>
                </a:solidFill>
                <a:ea typeface="ＭＳ Ｐゴシック" pitchFamily="34" charset="-128"/>
              </a:rPr>
              <a:t>Les 14</a:t>
            </a:r>
            <a:br>
              <a:rPr lang="nl-NL" sz="3200" dirty="0" smtClean="0">
                <a:solidFill>
                  <a:schemeClr val="bg1"/>
                </a:solidFill>
                <a:ea typeface="ＭＳ Ｐゴシック" pitchFamily="34" charset="-128"/>
              </a:rPr>
            </a:br>
            <a:r>
              <a:rPr lang="nl-NL" sz="3200" dirty="0" smtClean="0">
                <a:solidFill>
                  <a:schemeClr val="bg1"/>
                </a:solidFill>
                <a:ea typeface="ＭＳ Ｐゴシック" pitchFamily="34" charset="-128"/>
              </a:rPr>
              <a:t>Het rijk van Jezus</a:t>
            </a:r>
          </a:p>
        </p:txBody>
      </p:sp>
      <p:sp>
        <p:nvSpPr>
          <p:cNvPr id="16386" name="Ondertitel 2"/>
          <p:cNvSpPr>
            <a:spLocks noGrp="1"/>
          </p:cNvSpPr>
          <p:nvPr>
            <p:ph type="subTitle" idx="1"/>
          </p:nvPr>
        </p:nvSpPr>
        <p:spPr>
          <a:xfrm>
            <a:off x="395288" y="332656"/>
            <a:ext cx="8209160" cy="4680669"/>
          </a:xfrm>
        </p:spPr>
        <p:txBody>
          <a:bodyPr/>
          <a:lstStyle/>
          <a:p>
            <a:pPr algn="l" eaLnBrk="1" hangingPunct="1">
              <a:lnSpc>
                <a:spcPct val="80000"/>
              </a:lnSpc>
            </a:pPr>
            <a:r>
              <a:rPr lang="nl-NL" sz="2000" b="1" dirty="0" smtClean="0">
                <a:solidFill>
                  <a:schemeClr val="bg1"/>
                </a:solidFill>
                <a:ea typeface="ＭＳ Ｐゴシック" pitchFamily="34" charset="-128"/>
              </a:rPr>
              <a:t>Lucas 12:13-21</a:t>
            </a:r>
          </a:p>
          <a:p>
            <a:pPr algn="l" eaLnBrk="1" hangingPunct="1">
              <a:lnSpc>
                <a:spcPct val="80000"/>
              </a:lnSpc>
            </a:pPr>
            <a:r>
              <a:rPr lang="nl-NL" sz="2000" dirty="0" smtClean="0">
                <a:solidFill>
                  <a:schemeClr val="bg1"/>
                </a:solidFill>
                <a:ea typeface="ＭＳ Ｐゴシック" pitchFamily="34" charset="-128"/>
              </a:rPr>
              <a:t>Iemand uit de menigte zei tegen hem: </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Meester, </a:t>
            </a:r>
            <a:r>
              <a:rPr lang="nl-NL" altLang="ja-JP" sz="2000" dirty="0" smtClean="0">
                <a:solidFill>
                  <a:schemeClr val="bg1"/>
                </a:solidFill>
                <a:ea typeface="ＭＳ Ｐゴシック" pitchFamily="34" charset="-128"/>
              </a:rPr>
              <a:t>zeg </a:t>
            </a:r>
            <a:r>
              <a:rPr lang="nl-NL" altLang="ja-JP" sz="2000" dirty="0" smtClean="0">
                <a:solidFill>
                  <a:schemeClr val="bg1"/>
                </a:solidFill>
                <a:ea typeface="ＭＳ Ｐゴシック" pitchFamily="34" charset="-128"/>
              </a:rPr>
              <a:t>tegen </a:t>
            </a:r>
            <a:endParaRPr lang="nl-NL" altLang="ja-JP" sz="2000" dirty="0" smtClean="0">
              <a:solidFill>
                <a:schemeClr val="bg1"/>
              </a:solidFill>
              <a:ea typeface="ＭＳ Ｐゴシック" pitchFamily="34" charset="-128"/>
            </a:endParaRPr>
          </a:p>
          <a:p>
            <a:pPr algn="l" eaLnBrk="1" hangingPunct="1">
              <a:lnSpc>
                <a:spcPct val="80000"/>
              </a:lnSpc>
            </a:pPr>
            <a:r>
              <a:rPr lang="nl-NL" sz="2000" dirty="0" smtClean="0">
                <a:solidFill>
                  <a:schemeClr val="bg1"/>
                </a:solidFill>
                <a:ea typeface="ＭＳ Ｐゴシック" pitchFamily="34" charset="-128"/>
              </a:rPr>
              <a:t>Mijn broer </a:t>
            </a:r>
            <a:r>
              <a:rPr lang="nl-NL" sz="2000" dirty="0" smtClean="0">
                <a:solidFill>
                  <a:schemeClr val="bg1"/>
                </a:solidFill>
                <a:ea typeface="ＭＳ Ｐゴシック" pitchFamily="34" charset="-128"/>
              </a:rPr>
              <a:t>dat hij de erfenis met mij moet </a:t>
            </a:r>
            <a:r>
              <a:rPr lang="nl-NL" sz="2000" dirty="0" smtClean="0">
                <a:solidFill>
                  <a:schemeClr val="bg1"/>
                </a:solidFill>
                <a:ea typeface="ＭＳ Ｐゴシック" pitchFamily="34" charset="-128"/>
              </a:rPr>
              <a:t>delen</a:t>
            </a:r>
            <a:r>
              <a:rPr lang="nl-NL" sz="2000" dirty="0" smtClean="0">
                <a:solidFill>
                  <a:schemeClr val="bg1"/>
                </a:solidFill>
                <a:ea typeface="ＭＳ Ｐゴシック" pitchFamily="34" charset="-128"/>
              </a:rPr>
              <a:t>!</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 Maar Jezus </a:t>
            </a:r>
            <a:endParaRPr lang="nl-NL" altLang="ja-JP" sz="2000" dirty="0" smtClean="0">
              <a:solidFill>
                <a:schemeClr val="bg1"/>
              </a:solidFill>
              <a:ea typeface="ＭＳ Ｐゴシック" pitchFamily="34" charset="-128"/>
            </a:endParaRPr>
          </a:p>
          <a:p>
            <a:pPr algn="l" eaLnBrk="1" hangingPunct="1">
              <a:lnSpc>
                <a:spcPct val="80000"/>
              </a:lnSpc>
            </a:pPr>
            <a:r>
              <a:rPr lang="nl-NL" altLang="ja-JP" sz="2000" dirty="0" smtClean="0">
                <a:solidFill>
                  <a:schemeClr val="bg1"/>
                </a:solidFill>
                <a:ea typeface="ＭＳ Ｐゴシック" pitchFamily="34" charset="-128"/>
              </a:rPr>
              <a:t>antwoordde</a:t>
            </a:r>
            <a:r>
              <a:rPr lang="nl-NL" altLang="ja-JP" sz="2000" dirty="0" smtClean="0">
                <a:solidFill>
                  <a:schemeClr val="bg1"/>
                </a:solidFill>
                <a:ea typeface="ＭＳ Ｐゴシック" pitchFamily="34" charset="-128"/>
              </a:rPr>
              <a:t>: </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Wie heeft mij als </a:t>
            </a:r>
            <a:r>
              <a:rPr lang="nl-NL" altLang="ja-JP" sz="2000" dirty="0" smtClean="0">
                <a:solidFill>
                  <a:schemeClr val="bg1"/>
                </a:solidFill>
                <a:ea typeface="ＭＳ Ｐゴシック" pitchFamily="34" charset="-128"/>
              </a:rPr>
              <a:t>rechter </a:t>
            </a:r>
            <a:r>
              <a:rPr lang="nl-NL" altLang="ja-JP" sz="2000" dirty="0" smtClean="0">
                <a:solidFill>
                  <a:schemeClr val="bg1"/>
                </a:solidFill>
                <a:ea typeface="ＭＳ Ｐゴシック" pitchFamily="34" charset="-128"/>
              </a:rPr>
              <a:t>of bemiddelaar over </a:t>
            </a:r>
            <a:endParaRPr lang="nl-NL" altLang="ja-JP" sz="2000" dirty="0" smtClean="0">
              <a:solidFill>
                <a:schemeClr val="bg1"/>
              </a:solidFill>
              <a:ea typeface="ＭＳ Ｐゴシック" pitchFamily="34" charset="-128"/>
            </a:endParaRPr>
          </a:p>
          <a:p>
            <a:pPr algn="l" eaLnBrk="1" hangingPunct="1">
              <a:lnSpc>
                <a:spcPct val="80000"/>
              </a:lnSpc>
            </a:pPr>
            <a:r>
              <a:rPr lang="nl-NL" altLang="ja-JP" sz="2000" dirty="0" smtClean="0">
                <a:solidFill>
                  <a:schemeClr val="bg1"/>
                </a:solidFill>
                <a:ea typeface="ＭＳ Ｐゴシック" pitchFamily="34" charset="-128"/>
              </a:rPr>
              <a:t>Jullie aangesteld</a:t>
            </a:r>
            <a:r>
              <a:rPr lang="nl-NL" altLang="ja-JP" sz="2000" dirty="0" smtClean="0">
                <a:solidFill>
                  <a:schemeClr val="bg1"/>
                </a:solidFill>
                <a:ea typeface="ＭＳ Ｐゴシック" pitchFamily="34" charset="-128"/>
              </a:rPr>
              <a:t>?</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 </a:t>
            </a:r>
            <a:r>
              <a:rPr lang="nl-NL" altLang="ja-JP" sz="2000" dirty="0" smtClean="0">
                <a:solidFill>
                  <a:schemeClr val="bg1"/>
                </a:solidFill>
                <a:ea typeface="ＭＳ Ｐゴシック" pitchFamily="34" charset="-128"/>
              </a:rPr>
              <a:t>Hij </a:t>
            </a:r>
            <a:r>
              <a:rPr lang="nl-NL" altLang="ja-JP" sz="2000" dirty="0" smtClean="0">
                <a:solidFill>
                  <a:schemeClr val="bg1"/>
                </a:solidFill>
                <a:ea typeface="ＭＳ Ｐゴシック" pitchFamily="34" charset="-128"/>
              </a:rPr>
              <a:t>zei </a:t>
            </a:r>
            <a:r>
              <a:rPr lang="nl-NL" altLang="ja-JP" sz="2000" dirty="0" smtClean="0">
                <a:solidFill>
                  <a:schemeClr val="bg1"/>
                </a:solidFill>
                <a:ea typeface="ＭＳ Ｐゴシック" pitchFamily="34" charset="-128"/>
              </a:rPr>
              <a:t>tegen </a:t>
            </a:r>
            <a:r>
              <a:rPr lang="nl-NL" altLang="ja-JP" sz="2000" dirty="0" smtClean="0">
                <a:solidFill>
                  <a:schemeClr val="bg1"/>
                </a:solidFill>
                <a:ea typeface="ＭＳ Ｐゴシック" pitchFamily="34" charset="-128"/>
              </a:rPr>
              <a:t>hen: </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Pas op, hoed je voor iedere vorm van </a:t>
            </a:r>
            <a:r>
              <a:rPr lang="nl-NL" altLang="ja-JP" sz="2000" dirty="0" smtClean="0">
                <a:solidFill>
                  <a:schemeClr val="bg1"/>
                </a:solidFill>
                <a:ea typeface="ＭＳ Ｐゴシック" pitchFamily="34" charset="-128"/>
              </a:rPr>
              <a:t>hebzucht</a:t>
            </a:r>
            <a:r>
              <a:rPr lang="nl-NL" altLang="ja-JP" sz="2000" dirty="0" smtClean="0">
                <a:solidFill>
                  <a:schemeClr val="bg1"/>
                </a:solidFill>
                <a:ea typeface="ＭＳ Ｐゴシック" pitchFamily="34" charset="-128"/>
              </a:rPr>
              <a:t>, want iemands leven hangt niet af van zijn </a:t>
            </a:r>
            <a:r>
              <a:rPr lang="nl-NL" altLang="ja-JP" sz="2000" dirty="0" smtClean="0">
                <a:solidFill>
                  <a:schemeClr val="bg1"/>
                </a:solidFill>
                <a:ea typeface="ＭＳ Ｐゴシック" pitchFamily="34" charset="-128"/>
              </a:rPr>
              <a:t>bezittingen</a:t>
            </a:r>
            <a:r>
              <a:rPr lang="nl-NL" altLang="ja-JP" sz="2000" dirty="0" smtClean="0">
                <a:solidFill>
                  <a:schemeClr val="bg1"/>
                </a:solidFill>
                <a:ea typeface="ＭＳ Ｐゴシック" pitchFamily="34" charset="-128"/>
              </a:rPr>
              <a:t>, zelfs niet wanneer hij die in overvloed heeft</a:t>
            </a:r>
            <a:r>
              <a:rPr lang="nl-NL" altLang="ja-JP" sz="2000" dirty="0" smtClean="0">
                <a:solidFill>
                  <a:schemeClr val="bg1"/>
                </a:solidFill>
                <a:ea typeface="ＭＳ Ｐゴシック" pitchFamily="34" charset="-128"/>
              </a:rPr>
              <a:t>.’ </a:t>
            </a:r>
            <a:r>
              <a:rPr lang="nl-NL" altLang="ja-JP" sz="2000" dirty="0" smtClean="0">
                <a:solidFill>
                  <a:schemeClr val="bg1"/>
                </a:solidFill>
                <a:ea typeface="ＭＳ Ｐゴシック" pitchFamily="34" charset="-128"/>
              </a:rPr>
              <a:t>En hij vertelde hun de volgende gelijkenis: </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Het landgoed van een rijke man had veel opgebracht, en daarom vroeg hij zich af: Wat moet ik doen? </a:t>
            </a:r>
            <a:r>
              <a:rPr lang="nl-NL" sz="2000" dirty="0" smtClean="0">
                <a:solidFill>
                  <a:schemeClr val="bg1"/>
                </a:solidFill>
                <a:ea typeface="ＭＳ Ｐゴシック" pitchFamily="34" charset="-128"/>
              </a:rPr>
              <a:t>Ik </a:t>
            </a:r>
            <a:r>
              <a:rPr lang="nl-NL" sz="2000" dirty="0" smtClean="0">
                <a:solidFill>
                  <a:schemeClr val="bg1"/>
                </a:solidFill>
                <a:ea typeface="ＭＳ Ｐゴシック" pitchFamily="34" charset="-128"/>
              </a:rPr>
              <a:t>heb geen ruimte om mijn voorraden op te slaan. Toen zei hij bij zichzelf: </a:t>
            </a:r>
            <a:r>
              <a:rPr lang="nl-NL" sz="2000" dirty="0" smtClean="0">
                <a:solidFill>
                  <a:schemeClr val="bg1"/>
                </a:solidFill>
                <a:ea typeface="ＭＳ Ｐゴシック" pitchFamily="34" charset="-128"/>
              </a:rPr>
              <a:t>Wat </a:t>
            </a:r>
            <a:r>
              <a:rPr lang="nl-NL" sz="2000" dirty="0" smtClean="0">
                <a:solidFill>
                  <a:schemeClr val="bg1"/>
                </a:solidFill>
                <a:ea typeface="ＭＳ Ｐゴシック" pitchFamily="34" charset="-128"/>
              </a:rPr>
              <a:t>ik zal doen is dit: ik breek mijn schuren af en bouw grotere, waar ik al mijn graan en goederen kan opslaan, en dan zal ik tegen mezelf zeggen: Je hebt veel goederen in voorraad, genoeg voor vele jaren! Neem rust, eet, drink en vermaak je. </a:t>
            </a:r>
          </a:p>
          <a:p>
            <a:pPr algn="l" eaLnBrk="1" hangingPunct="1">
              <a:lnSpc>
                <a:spcPct val="80000"/>
              </a:lnSpc>
            </a:pPr>
            <a:r>
              <a:rPr lang="nl-NL" sz="2000" dirty="0" smtClean="0">
                <a:solidFill>
                  <a:schemeClr val="bg1"/>
                </a:solidFill>
                <a:ea typeface="ＭＳ Ｐゴシック" pitchFamily="34" charset="-128"/>
              </a:rPr>
              <a:t>Maar God zei tegen hem: </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Dwaas, nog deze nacht zal je leven van je worden teruggevorderd. </a:t>
            </a:r>
            <a:r>
              <a:rPr lang="nl-NL" sz="2000" dirty="0" smtClean="0">
                <a:solidFill>
                  <a:schemeClr val="bg1"/>
                </a:solidFill>
                <a:ea typeface="ＭＳ Ｐゴシック" pitchFamily="34" charset="-128"/>
              </a:rPr>
              <a:t>Voor </a:t>
            </a:r>
            <a:r>
              <a:rPr lang="nl-NL" sz="2000" dirty="0" smtClean="0">
                <a:solidFill>
                  <a:schemeClr val="bg1"/>
                </a:solidFill>
                <a:ea typeface="ＭＳ Ｐゴシック" pitchFamily="34" charset="-128"/>
              </a:rPr>
              <a:t>wie zijn dan de schatten die je hebt opgeslagen?</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 Zo vergaat het iemand die schatten verzamelt voor zichzelf, maar niet rijk is bij God.</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 </a:t>
            </a:r>
          </a:p>
          <a:p>
            <a:pPr algn="l" eaLnBrk="1" hangingPunct="1">
              <a:lnSpc>
                <a:spcPct val="80000"/>
              </a:lnSpc>
            </a:pPr>
            <a:endParaRPr lang="nl-NL" sz="1300" dirty="0" smtClean="0">
              <a:solidFill>
                <a:srgbClr val="E42E2E"/>
              </a:solidFill>
              <a:ea typeface="ＭＳ Ｐゴシック" pitchFamily="34" charset="-128"/>
            </a:endParaRPr>
          </a:p>
        </p:txBody>
      </p:sp>
      <p:pic>
        <p:nvPicPr>
          <p:cNvPr id="16387" name="Picture 2" descr="http://www.geloofinjewerk.nl/wp-content/uploads/2011/02/kroon-serie-koninkrijk-deel-4.jpg"/>
          <p:cNvPicPr>
            <a:picLocks noChangeAspect="1" noChangeArrowheads="1"/>
          </p:cNvPicPr>
          <p:nvPr/>
        </p:nvPicPr>
        <p:blipFill>
          <a:blip r:embed="rId3" cstate="print">
            <a:clrChange>
              <a:clrFrom>
                <a:srgbClr val="FDFDFD"/>
              </a:clrFrom>
              <a:clrTo>
                <a:srgbClr val="FDFDFD">
                  <a:alpha val="0"/>
                </a:srgbClr>
              </a:clrTo>
            </a:clrChange>
          </a:blip>
          <a:srcRect l="5670" t="11642" r="5501" b="17799"/>
          <a:stretch>
            <a:fillRect/>
          </a:stretch>
        </p:blipFill>
        <p:spPr bwMode="auto">
          <a:xfrm>
            <a:off x="6732240" y="260351"/>
            <a:ext cx="1943448" cy="1158226"/>
          </a:xfrm>
          <a:prstGeom prst="rect">
            <a:avLst/>
          </a:prstGeom>
          <a:noFill/>
          <a:ln w="9525">
            <a:noFill/>
            <a:miter lim="800000"/>
            <a:headEnd/>
            <a:tailEnd/>
          </a:ln>
        </p:spPr>
      </p:pic>
      <p:pic>
        <p:nvPicPr>
          <p:cNvPr id="16388"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el 1"/>
          <p:cNvSpPr>
            <a:spLocks noGrp="1"/>
          </p:cNvSpPr>
          <p:nvPr>
            <p:ph type="ctrTitle"/>
          </p:nvPr>
        </p:nvSpPr>
        <p:spPr>
          <a:xfrm>
            <a:off x="4788024" y="5733256"/>
            <a:ext cx="4176712" cy="935038"/>
          </a:xfrm>
        </p:spPr>
        <p:txBody>
          <a:bodyPr/>
          <a:lstStyle/>
          <a:p>
            <a:pPr eaLnBrk="1" hangingPunct="1"/>
            <a:r>
              <a:rPr lang="nl-NL" sz="3200" dirty="0" smtClean="0">
                <a:solidFill>
                  <a:schemeClr val="bg1"/>
                </a:solidFill>
                <a:ea typeface="ＭＳ Ｐゴシック" pitchFamily="34" charset="-128"/>
              </a:rPr>
              <a:t>Les 14</a:t>
            </a:r>
            <a:br>
              <a:rPr lang="nl-NL" sz="3200" dirty="0" smtClean="0">
                <a:solidFill>
                  <a:schemeClr val="bg1"/>
                </a:solidFill>
                <a:ea typeface="ＭＳ Ｐゴシック" pitchFamily="34" charset="-128"/>
              </a:rPr>
            </a:br>
            <a:r>
              <a:rPr lang="nl-NL" sz="3200" dirty="0" smtClean="0">
                <a:solidFill>
                  <a:schemeClr val="bg1"/>
                </a:solidFill>
                <a:ea typeface="ＭＳ Ｐゴシック" pitchFamily="34" charset="-128"/>
              </a:rPr>
              <a:t>Het rijk van Jezus</a:t>
            </a:r>
          </a:p>
        </p:txBody>
      </p:sp>
      <p:sp>
        <p:nvSpPr>
          <p:cNvPr id="18434" name="Ondertitel 2"/>
          <p:cNvSpPr>
            <a:spLocks noGrp="1"/>
          </p:cNvSpPr>
          <p:nvPr>
            <p:ph type="subTitle" idx="1"/>
          </p:nvPr>
        </p:nvSpPr>
        <p:spPr>
          <a:xfrm>
            <a:off x="179512" y="188640"/>
            <a:ext cx="8784976" cy="4969149"/>
          </a:xfrm>
        </p:spPr>
        <p:txBody>
          <a:bodyPr/>
          <a:lstStyle/>
          <a:p>
            <a:pPr algn="l" eaLnBrk="1" hangingPunct="1">
              <a:lnSpc>
                <a:spcPct val="80000"/>
              </a:lnSpc>
            </a:pPr>
            <a:r>
              <a:rPr lang="nl-NL" sz="2000" b="1" dirty="0" smtClean="0">
                <a:solidFill>
                  <a:schemeClr val="bg1"/>
                </a:solidFill>
                <a:ea typeface="ＭＳ Ｐゴシック" pitchFamily="34" charset="-128"/>
              </a:rPr>
              <a:t>Lucas 14:15-24</a:t>
            </a:r>
          </a:p>
          <a:p>
            <a:pPr algn="l" eaLnBrk="1" hangingPunct="1">
              <a:lnSpc>
                <a:spcPct val="80000"/>
              </a:lnSpc>
            </a:pPr>
            <a:r>
              <a:rPr lang="nl-NL" sz="2000" dirty="0" smtClean="0">
                <a:solidFill>
                  <a:schemeClr val="bg1"/>
                </a:solidFill>
                <a:ea typeface="ＭＳ Ｐゴシック" pitchFamily="34" charset="-128"/>
              </a:rPr>
              <a:t>Toen een van de anderen die aan tafel aanlagen dit hoorde, </a:t>
            </a:r>
            <a:r>
              <a:rPr lang="nl-NL" sz="2000" dirty="0" smtClean="0">
                <a:solidFill>
                  <a:schemeClr val="bg1"/>
                </a:solidFill>
                <a:ea typeface="ＭＳ Ｐゴシック" pitchFamily="34" charset="-128"/>
              </a:rPr>
              <a:t>zei </a:t>
            </a:r>
            <a:r>
              <a:rPr lang="nl-NL" sz="2000" dirty="0" smtClean="0">
                <a:solidFill>
                  <a:schemeClr val="bg1"/>
                </a:solidFill>
                <a:ea typeface="ＭＳ Ｐゴシック" pitchFamily="34" charset="-128"/>
              </a:rPr>
              <a:t>hij tegen </a:t>
            </a:r>
            <a:endParaRPr lang="nl-NL" sz="2000" dirty="0" smtClean="0">
              <a:solidFill>
                <a:schemeClr val="bg1"/>
              </a:solidFill>
              <a:ea typeface="ＭＳ Ｐゴシック" pitchFamily="34" charset="-128"/>
            </a:endParaRPr>
          </a:p>
          <a:p>
            <a:pPr algn="l" eaLnBrk="1" hangingPunct="1">
              <a:lnSpc>
                <a:spcPct val="80000"/>
              </a:lnSpc>
            </a:pPr>
            <a:r>
              <a:rPr lang="nl-NL" sz="2000" dirty="0" smtClean="0">
                <a:solidFill>
                  <a:schemeClr val="bg1"/>
                </a:solidFill>
                <a:ea typeface="ＭＳ Ｐゴシック" pitchFamily="34" charset="-128"/>
              </a:rPr>
              <a:t>hem</a:t>
            </a:r>
            <a:r>
              <a:rPr lang="nl-NL" sz="2000" dirty="0" smtClean="0">
                <a:solidFill>
                  <a:schemeClr val="bg1"/>
                </a:solidFill>
                <a:ea typeface="ＭＳ Ｐゴシック" pitchFamily="34" charset="-128"/>
              </a:rPr>
              <a:t>: </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Gelukkig al wie zal deelnemen aan de </a:t>
            </a:r>
            <a:r>
              <a:rPr lang="nl-NL" altLang="ja-JP" sz="2000" dirty="0" smtClean="0">
                <a:solidFill>
                  <a:schemeClr val="bg1"/>
                </a:solidFill>
                <a:ea typeface="ＭＳ Ｐゴシック" pitchFamily="34" charset="-128"/>
              </a:rPr>
              <a:t>maaltijd </a:t>
            </a:r>
            <a:r>
              <a:rPr lang="nl-NL" altLang="ja-JP" sz="2000" dirty="0" smtClean="0">
                <a:solidFill>
                  <a:schemeClr val="bg1"/>
                </a:solidFill>
                <a:ea typeface="ＭＳ Ｐゴシック" pitchFamily="34" charset="-128"/>
              </a:rPr>
              <a:t>in </a:t>
            </a:r>
            <a:r>
              <a:rPr lang="nl-NL" altLang="ja-JP" sz="2000" dirty="0" smtClean="0">
                <a:solidFill>
                  <a:schemeClr val="bg1"/>
                </a:solidFill>
                <a:ea typeface="ＭＳ Ｐゴシック" pitchFamily="34" charset="-128"/>
              </a:rPr>
              <a:t>het </a:t>
            </a:r>
            <a:r>
              <a:rPr lang="nl-NL" sz="2000" dirty="0" smtClean="0">
                <a:solidFill>
                  <a:schemeClr val="bg1"/>
                </a:solidFill>
                <a:ea typeface="ＭＳ Ｐゴシック" pitchFamily="34" charset="-128"/>
              </a:rPr>
              <a:t>koninkrijk </a:t>
            </a:r>
          </a:p>
          <a:p>
            <a:pPr algn="l" eaLnBrk="1" hangingPunct="1">
              <a:lnSpc>
                <a:spcPct val="80000"/>
              </a:lnSpc>
            </a:pPr>
            <a:r>
              <a:rPr lang="nl-NL" sz="2000" dirty="0" smtClean="0">
                <a:solidFill>
                  <a:schemeClr val="bg1"/>
                </a:solidFill>
                <a:ea typeface="ＭＳ Ｐゴシック" pitchFamily="34" charset="-128"/>
              </a:rPr>
              <a:t>van </a:t>
            </a:r>
            <a:r>
              <a:rPr lang="nl-NL" sz="2000" dirty="0" smtClean="0">
                <a:solidFill>
                  <a:schemeClr val="bg1"/>
                </a:solidFill>
                <a:ea typeface="ＭＳ Ｐゴシック" pitchFamily="34" charset="-128"/>
              </a:rPr>
              <a:t>God!</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 Jezus vervolgde: </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Iemand wilde een groot feestmaal geven en nodigde tal van gasten uit. Toen het tijd was voor het feestmaal, stuurde hij zijn dienaar naar de genodigden om tegen hen te zeggen: </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Kom, want alles is klaar.</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 Maar een voor een begonnen ze zich te verontschuldigen. </a:t>
            </a:r>
            <a:r>
              <a:rPr lang="nl-NL" sz="2000" dirty="0" smtClean="0">
                <a:solidFill>
                  <a:schemeClr val="bg1"/>
                </a:solidFill>
                <a:ea typeface="ＭＳ Ｐゴシック" pitchFamily="34" charset="-128"/>
              </a:rPr>
              <a:t>De </a:t>
            </a:r>
            <a:r>
              <a:rPr lang="nl-NL" sz="2000" dirty="0" smtClean="0">
                <a:solidFill>
                  <a:schemeClr val="bg1"/>
                </a:solidFill>
                <a:ea typeface="ＭＳ Ｐゴシック" pitchFamily="34" charset="-128"/>
              </a:rPr>
              <a:t>eerste zei: </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Ik heb net een akker gekocht, die ik beslist moet gaan bekijken. Tot mijn spijt kan ik de uitnodiging niet aannemen.</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 En een ander zei: </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Ik heb vijf span ossen gekocht en ik ga ze keuren; tot mijn spijt kan ik de uitnodiging niet aannemen.</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 Weer een ander zei: </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Ik ben pas getrouwd en daarom kan ik niet komen.</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 </a:t>
            </a:r>
          </a:p>
          <a:p>
            <a:pPr algn="l" eaLnBrk="1" hangingPunct="1">
              <a:lnSpc>
                <a:spcPct val="80000"/>
              </a:lnSpc>
            </a:pPr>
            <a:r>
              <a:rPr lang="nl-NL" sz="2000" dirty="0" smtClean="0">
                <a:solidFill>
                  <a:schemeClr val="bg1"/>
                </a:solidFill>
                <a:ea typeface="ＭＳ Ｐゴシック" pitchFamily="34" charset="-128"/>
              </a:rPr>
              <a:t>Toen de dienaar teruggekomen was, bracht hij zijn heer verslag uit. De heer des huizes ontstak in woede en zei tegen zijn dienaar: </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Ga vlug de stad in en breng uit de straten en stegen de armen en kreupelen en blinden en verlamden hierheen.</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 Toen de dienaar hem kwam melden: </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Heer, wat u hebt opgedragen is gebeurd, en nog is er plaats,</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 zei de heer tegen hem: </a:t>
            </a:r>
            <a:r>
              <a:rPr lang="ja-JP" altLang="nl-NL" sz="2000" dirty="0" smtClean="0">
                <a:solidFill>
                  <a:schemeClr val="bg1"/>
                </a:solidFill>
                <a:ea typeface="ＭＳ Ｐゴシック" pitchFamily="34" charset="-128"/>
              </a:rPr>
              <a:t>“</a:t>
            </a:r>
            <a:r>
              <a:rPr lang="nl-NL" altLang="ja-JP" sz="2000" dirty="0" smtClean="0">
                <a:solidFill>
                  <a:schemeClr val="bg1"/>
                </a:solidFill>
                <a:ea typeface="ＭＳ Ｐゴシック" pitchFamily="34" charset="-128"/>
              </a:rPr>
              <a:t>Ga naar de wegen en de akkers buiten de stad en nodig iedereen met klem uit, want mijn huis moet vol zijn. </a:t>
            </a:r>
            <a:endParaRPr lang="nl-NL" altLang="ja-JP" sz="2000" dirty="0" smtClean="0">
              <a:solidFill>
                <a:schemeClr val="bg1"/>
              </a:solidFill>
              <a:ea typeface="ＭＳ Ｐゴシック" pitchFamily="34" charset="-128"/>
            </a:endParaRPr>
          </a:p>
          <a:p>
            <a:pPr algn="l" eaLnBrk="1" hangingPunct="1">
              <a:lnSpc>
                <a:spcPct val="80000"/>
              </a:lnSpc>
            </a:pPr>
            <a:r>
              <a:rPr lang="nl-NL" sz="2000" dirty="0" smtClean="0">
                <a:solidFill>
                  <a:schemeClr val="bg1"/>
                </a:solidFill>
                <a:ea typeface="ＭＳ Ｐゴシック" pitchFamily="34" charset="-128"/>
              </a:rPr>
              <a:t>Ik </a:t>
            </a:r>
            <a:r>
              <a:rPr lang="nl-NL" sz="2000" dirty="0" smtClean="0">
                <a:solidFill>
                  <a:schemeClr val="bg1"/>
                </a:solidFill>
                <a:ea typeface="ＭＳ Ｐゴシック" pitchFamily="34" charset="-128"/>
              </a:rPr>
              <a:t>zeg jullie: niemand van degenen die eerst uitgenodigd waren, zal van mijn feestmaal proeven.</a:t>
            </a:r>
          </a:p>
          <a:p>
            <a:pPr algn="l" eaLnBrk="1" hangingPunct="1">
              <a:lnSpc>
                <a:spcPct val="80000"/>
              </a:lnSpc>
            </a:pPr>
            <a:endParaRPr lang="nl-NL" sz="1600" dirty="0" smtClean="0">
              <a:solidFill>
                <a:srgbClr val="E42E2E"/>
              </a:solidFill>
              <a:ea typeface="ＭＳ Ｐゴシック" pitchFamily="34" charset="-128"/>
            </a:endParaRPr>
          </a:p>
        </p:txBody>
      </p:sp>
      <p:pic>
        <p:nvPicPr>
          <p:cNvPr id="18435" name="Picture 2" descr="http://www.geloofinjewerk.nl/wp-content/uploads/2011/02/kroon-serie-koninkrijk-deel-4.jpg"/>
          <p:cNvPicPr>
            <a:picLocks noChangeAspect="1" noChangeArrowheads="1"/>
          </p:cNvPicPr>
          <p:nvPr/>
        </p:nvPicPr>
        <p:blipFill>
          <a:blip r:embed="rId3" cstate="print">
            <a:clrChange>
              <a:clrFrom>
                <a:srgbClr val="FDFDFD"/>
              </a:clrFrom>
              <a:clrTo>
                <a:srgbClr val="FDFDFD">
                  <a:alpha val="0"/>
                </a:srgbClr>
              </a:clrTo>
            </a:clrChange>
          </a:blip>
          <a:srcRect l="5670" t="11642" r="5501" b="17799"/>
          <a:stretch>
            <a:fillRect/>
          </a:stretch>
        </p:blipFill>
        <p:spPr bwMode="auto">
          <a:xfrm>
            <a:off x="7524328" y="260350"/>
            <a:ext cx="1151360" cy="686169"/>
          </a:xfrm>
          <a:prstGeom prst="rect">
            <a:avLst/>
          </a:prstGeom>
          <a:noFill/>
          <a:ln w="9525">
            <a:noFill/>
            <a:miter lim="800000"/>
            <a:headEnd/>
            <a:tailEnd/>
          </a:ln>
        </p:spPr>
      </p:pic>
      <p:pic>
        <p:nvPicPr>
          <p:cNvPr id="18436"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5511500"/>
            <a:ext cx="3491880" cy="1346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el 1"/>
          <p:cNvSpPr>
            <a:spLocks noGrp="1"/>
          </p:cNvSpPr>
          <p:nvPr>
            <p:ph type="ctrTitle"/>
          </p:nvPr>
        </p:nvSpPr>
        <p:spPr>
          <a:xfrm>
            <a:off x="4788024" y="5733256"/>
            <a:ext cx="4176712" cy="935038"/>
          </a:xfrm>
        </p:spPr>
        <p:txBody>
          <a:bodyPr/>
          <a:lstStyle/>
          <a:p>
            <a:pPr eaLnBrk="1" hangingPunct="1"/>
            <a:r>
              <a:rPr lang="nl-NL" sz="3200" dirty="0" smtClean="0">
                <a:solidFill>
                  <a:schemeClr val="bg1"/>
                </a:solidFill>
                <a:ea typeface="ＭＳ Ｐゴシック" pitchFamily="34" charset="-128"/>
              </a:rPr>
              <a:t>Les 14</a:t>
            </a:r>
            <a:br>
              <a:rPr lang="nl-NL" sz="3200" dirty="0" smtClean="0">
                <a:solidFill>
                  <a:schemeClr val="bg1"/>
                </a:solidFill>
                <a:ea typeface="ＭＳ Ｐゴシック" pitchFamily="34" charset="-128"/>
              </a:rPr>
            </a:br>
            <a:r>
              <a:rPr lang="nl-NL" sz="3200" dirty="0" smtClean="0">
                <a:solidFill>
                  <a:schemeClr val="bg1"/>
                </a:solidFill>
                <a:ea typeface="ＭＳ Ｐゴシック" pitchFamily="34" charset="-128"/>
              </a:rPr>
              <a:t>Het rijk van Jezus</a:t>
            </a:r>
          </a:p>
        </p:txBody>
      </p:sp>
      <p:sp>
        <p:nvSpPr>
          <p:cNvPr id="20482" name="Ondertitel 2"/>
          <p:cNvSpPr>
            <a:spLocks noGrp="1"/>
          </p:cNvSpPr>
          <p:nvPr>
            <p:ph type="subTitle" idx="1"/>
          </p:nvPr>
        </p:nvSpPr>
        <p:spPr>
          <a:xfrm>
            <a:off x="395288" y="332656"/>
            <a:ext cx="8064500" cy="4968007"/>
          </a:xfrm>
        </p:spPr>
        <p:txBody>
          <a:bodyPr/>
          <a:lstStyle/>
          <a:p>
            <a:pPr algn="l" eaLnBrk="1" hangingPunct="1">
              <a:lnSpc>
                <a:spcPct val="80000"/>
              </a:lnSpc>
            </a:pPr>
            <a:r>
              <a:rPr lang="nl-NL" sz="2200" b="1" dirty="0" smtClean="0">
                <a:solidFill>
                  <a:schemeClr val="bg1"/>
                </a:solidFill>
                <a:ea typeface="ＭＳ Ｐゴシック" pitchFamily="34" charset="-128"/>
              </a:rPr>
              <a:t>Lucas 15:1-7</a:t>
            </a:r>
          </a:p>
          <a:p>
            <a:pPr algn="l" eaLnBrk="1" hangingPunct="1">
              <a:lnSpc>
                <a:spcPct val="80000"/>
              </a:lnSpc>
            </a:pPr>
            <a:r>
              <a:rPr lang="nl-NL" sz="2200" dirty="0" smtClean="0">
                <a:solidFill>
                  <a:schemeClr val="bg1"/>
                </a:solidFill>
                <a:ea typeface="ＭＳ Ｐゴシック" pitchFamily="34" charset="-128"/>
              </a:rPr>
              <a:t>Alle tollenaars en zondaars kwamen hem opzoeken</a:t>
            </a:r>
          </a:p>
          <a:p>
            <a:pPr algn="l" eaLnBrk="1" hangingPunct="1">
              <a:lnSpc>
                <a:spcPct val="80000"/>
              </a:lnSpc>
            </a:pPr>
            <a:r>
              <a:rPr lang="nl-NL" sz="2200" dirty="0" smtClean="0">
                <a:solidFill>
                  <a:schemeClr val="bg1"/>
                </a:solidFill>
                <a:ea typeface="ＭＳ Ｐゴシック" pitchFamily="34" charset="-128"/>
              </a:rPr>
              <a:t> om naar hem te luisteren. Maar zowel de farizeeën als de </a:t>
            </a:r>
          </a:p>
          <a:p>
            <a:pPr algn="l" eaLnBrk="1" hangingPunct="1">
              <a:lnSpc>
                <a:spcPct val="80000"/>
              </a:lnSpc>
            </a:pPr>
            <a:r>
              <a:rPr lang="nl-NL" sz="2200" dirty="0" smtClean="0">
                <a:solidFill>
                  <a:schemeClr val="bg1"/>
                </a:solidFill>
                <a:ea typeface="ＭＳ Ｐゴシック" pitchFamily="34" charset="-128"/>
              </a:rPr>
              <a:t>schriftgeleerden zeiden morrend tegen elkaar: </a:t>
            </a:r>
            <a:r>
              <a:rPr lang="ja-JP" altLang="nl-NL" sz="2200" dirty="0" smtClean="0">
                <a:solidFill>
                  <a:schemeClr val="bg1"/>
                </a:solidFill>
                <a:ea typeface="ＭＳ Ｐゴシック" pitchFamily="34" charset="-128"/>
              </a:rPr>
              <a:t>‘</a:t>
            </a:r>
            <a:r>
              <a:rPr lang="nl-NL" altLang="ja-JP" sz="2200" dirty="0" smtClean="0">
                <a:solidFill>
                  <a:schemeClr val="bg1"/>
                </a:solidFill>
                <a:ea typeface="ＭＳ Ｐゴシック" pitchFamily="34" charset="-128"/>
              </a:rPr>
              <a:t>Die man ontvangt zondaars en eet met hen.</a:t>
            </a:r>
            <a:r>
              <a:rPr lang="ja-JP" altLang="nl-NL" sz="2200" dirty="0" smtClean="0">
                <a:solidFill>
                  <a:schemeClr val="bg1"/>
                </a:solidFill>
                <a:ea typeface="ＭＳ Ｐゴシック" pitchFamily="34" charset="-128"/>
              </a:rPr>
              <a:t>’</a:t>
            </a:r>
            <a:r>
              <a:rPr lang="nl-NL" altLang="ja-JP" sz="2200" dirty="0" smtClean="0">
                <a:solidFill>
                  <a:schemeClr val="bg1"/>
                </a:solidFill>
                <a:ea typeface="ＭＳ Ｐゴシック" pitchFamily="34" charset="-128"/>
              </a:rPr>
              <a:t> Jezus vertelde hun toen deze gelijkenis: </a:t>
            </a:r>
            <a:endParaRPr lang="nl-NL" altLang="ja-JP" sz="2200" dirty="0" smtClean="0">
              <a:solidFill>
                <a:schemeClr val="bg1"/>
              </a:solidFill>
              <a:ea typeface="ＭＳ Ｐゴシック" pitchFamily="34" charset="-128"/>
            </a:endParaRPr>
          </a:p>
          <a:p>
            <a:pPr algn="l" eaLnBrk="1" hangingPunct="1">
              <a:lnSpc>
                <a:spcPct val="80000"/>
              </a:lnSpc>
            </a:pPr>
            <a:r>
              <a:rPr lang="nl-NL" altLang="ja-JP" sz="2200" dirty="0" smtClean="0">
                <a:solidFill>
                  <a:schemeClr val="bg1"/>
                </a:solidFill>
                <a:ea typeface="ＭＳ Ｐゴシック" pitchFamily="34" charset="-128"/>
              </a:rPr>
              <a:t>‘Als </a:t>
            </a:r>
            <a:r>
              <a:rPr lang="nl-NL" altLang="ja-JP" sz="2200" dirty="0" smtClean="0">
                <a:solidFill>
                  <a:schemeClr val="bg1"/>
                </a:solidFill>
                <a:ea typeface="ＭＳ Ｐゴシック" pitchFamily="34" charset="-128"/>
              </a:rPr>
              <a:t>iemand van u honderd schapen heeft waarvan er één verloren is geraakt, laat hij dan niet de negenennegentig andere in de woestijn achter om naar het verdwaalde dier op zoek te gaan tot hij het gevonden heeft? En als hij het gevonden heeft, legt hij het vol vreugde op zijn schouders en gaat hij naar huis. Daar roept hij zijn vrienden en buren bijeen en zegt tegen hen: </a:t>
            </a:r>
            <a:r>
              <a:rPr lang="ja-JP" altLang="nl-NL" sz="2200" dirty="0" smtClean="0">
                <a:solidFill>
                  <a:schemeClr val="bg1"/>
                </a:solidFill>
                <a:ea typeface="ＭＳ Ｐゴシック" pitchFamily="34" charset="-128"/>
              </a:rPr>
              <a:t>“</a:t>
            </a:r>
            <a:r>
              <a:rPr lang="nl-NL" altLang="ja-JP" sz="2200" dirty="0" smtClean="0">
                <a:solidFill>
                  <a:schemeClr val="bg1"/>
                </a:solidFill>
                <a:ea typeface="ＭＳ Ｐゴシック" pitchFamily="34" charset="-128"/>
              </a:rPr>
              <a:t>Deel in mijn vreugde, want ik heb het schaap gevonden dat verdwaald was.</a:t>
            </a:r>
            <a:r>
              <a:rPr lang="ja-JP" altLang="nl-NL" sz="2200" dirty="0" smtClean="0">
                <a:solidFill>
                  <a:schemeClr val="bg1"/>
                </a:solidFill>
                <a:ea typeface="ＭＳ Ｐゴシック" pitchFamily="34" charset="-128"/>
              </a:rPr>
              <a:t>”</a:t>
            </a:r>
            <a:r>
              <a:rPr lang="nl-NL" altLang="ja-JP" sz="2200" dirty="0" smtClean="0">
                <a:solidFill>
                  <a:schemeClr val="bg1"/>
                </a:solidFill>
                <a:ea typeface="ＭＳ Ｐゴシック" pitchFamily="34" charset="-128"/>
              </a:rPr>
              <a:t>  Ik zeg u: zo zal er in de hemel meer vreugde zijn over één zondaar die tot inkeer komt dan over negenennegentig rechtvaardigen die geen inkeer nodig hebben</a:t>
            </a:r>
            <a:r>
              <a:rPr lang="nl-NL" altLang="ja-JP" sz="2200" dirty="0" smtClean="0">
                <a:solidFill>
                  <a:schemeClr val="bg1"/>
                </a:solidFill>
                <a:ea typeface="ＭＳ Ｐゴシック" pitchFamily="34" charset="-128"/>
              </a:rPr>
              <a:t>.’ </a:t>
            </a:r>
            <a:endParaRPr lang="nl-NL" altLang="ja-JP" sz="2200" dirty="0" smtClean="0">
              <a:solidFill>
                <a:schemeClr val="bg1"/>
              </a:solidFill>
              <a:ea typeface="ＭＳ Ｐゴシック" pitchFamily="34" charset="-128"/>
            </a:endParaRPr>
          </a:p>
          <a:p>
            <a:pPr eaLnBrk="1" hangingPunct="1">
              <a:lnSpc>
                <a:spcPct val="80000"/>
              </a:lnSpc>
            </a:pPr>
            <a:r>
              <a:rPr lang="nl-NL" sz="1600" dirty="0" smtClean="0">
                <a:solidFill>
                  <a:srgbClr val="898989"/>
                </a:solidFill>
                <a:ea typeface="ＭＳ Ｐゴシック" pitchFamily="34" charset="-128"/>
              </a:rPr>
              <a:t/>
            </a:r>
            <a:br>
              <a:rPr lang="nl-NL" sz="1600" dirty="0" smtClean="0">
                <a:solidFill>
                  <a:srgbClr val="898989"/>
                </a:solidFill>
                <a:ea typeface="ＭＳ Ｐゴシック" pitchFamily="34" charset="-128"/>
              </a:rPr>
            </a:br>
            <a:endParaRPr lang="nl-NL" sz="1600" dirty="0" smtClean="0">
              <a:solidFill>
                <a:srgbClr val="E42E2E"/>
              </a:solidFill>
              <a:ea typeface="ＭＳ Ｐゴシック" pitchFamily="34" charset="-128"/>
            </a:endParaRPr>
          </a:p>
        </p:txBody>
      </p:sp>
      <p:pic>
        <p:nvPicPr>
          <p:cNvPr id="20483" name="Picture 2" descr="http://www.geloofinjewerk.nl/wp-content/uploads/2011/02/kroon-serie-koninkrijk-deel-4.jpg"/>
          <p:cNvPicPr>
            <a:picLocks noChangeAspect="1" noChangeArrowheads="1"/>
          </p:cNvPicPr>
          <p:nvPr/>
        </p:nvPicPr>
        <p:blipFill>
          <a:blip r:embed="rId3" cstate="print">
            <a:clrChange>
              <a:clrFrom>
                <a:srgbClr val="FDFDFD"/>
              </a:clrFrom>
              <a:clrTo>
                <a:srgbClr val="FDFDFD">
                  <a:alpha val="0"/>
                </a:srgbClr>
              </a:clrTo>
            </a:clrChange>
          </a:blip>
          <a:srcRect l="5670" t="11642" r="5501" b="17799"/>
          <a:stretch>
            <a:fillRect/>
          </a:stretch>
        </p:blipFill>
        <p:spPr bwMode="auto">
          <a:xfrm>
            <a:off x="6983623" y="260351"/>
            <a:ext cx="1692065" cy="1008410"/>
          </a:xfrm>
          <a:prstGeom prst="rect">
            <a:avLst/>
          </a:prstGeom>
          <a:noFill/>
          <a:ln w="9525">
            <a:noFill/>
            <a:miter lim="800000"/>
            <a:headEnd/>
            <a:tailEnd/>
          </a:ln>
        </p:spPr>
      </p:pic>
      <p:pic>
        <p:nvPicPr>
          <p:cNvPr id="20484"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16016" y="5661248"/>
            <a:ext cx="4176712" cy="935037"/>
          </a:xfrm>
        </p:spPr>
        <p:txBody>
          <a:bodyPr/>
          <a:lstStyle/>
          <a:p>
            <a:pPr algn="r" eaLnBrk="1" hangingPunct="1"/>
            <a:r>
              <a:rPr lang="nl-NL" sz="2800" smtClean="0">
                <a:solidFill>
                  <a:schemeClr val="bg1"/>
                </a:solidFill>
                <a:ea typeface="ＭＳ Ｐゴシック" pitchFamily="34" charset="-128"/>
              </a:rPr>
              <a:t>Les 14</a:t>
            </a:r>
            <a:br>
              <a:rPr lang="nl-NL" sz="2800" smtClean="0">
                <a:solidFill>
                  <a:schemeClr val="bg1"/>
                </a:solidFill>
                <a:ea typeface="ＭＳ Ｐゴシック" pitchFamily="34" charset="-128"/>
              </a:rPr>
            </a:br>
            <a:r>
              <a:rPr lang="nl-NL" sz="2800" smtClean="0">
                <a:solidFill>
                  <a:schemeClr val="bg1"/>
                </a:solidFill>
                <a:ea typeface="ＭＳ Ｐゴシック" pitchFamily="34" charset="-128"/>
              </a:rPr>
              <a:t>Het rijk van Jezus</a:t>
            </a:r>
          </a:p>
        </p:txBody>
      </p:sp>
      <p:sp>
        <p:nvSpPr>
          <p:cNvPr id="3" name="Ondertitel 2"/>
          <p:cNvSpPr>
            <a:spLocks noGrp="1"/>
          </p:cNvSpPr>
          <p:nvPr>
            <p:ph type="subTitle" idx="1"/>
          </p:nvPr>
        </p:nvSpPr>
        <p:spPr>
          <a:xfrm>
            <a:off x="468313" y="2276872"/>
            <a:ext cx="4751387" cy="1583928"/>
          </a:xfrm>
        </p:spPr>
        <p:txBody>
          <a:bodyPr/>
          <a:lstStyle/>
          <a:p>
            <a:pPr algn="l" eaLnBrk="1" hangingPunct="1"/>
            <a:r>
              <a:rPr lang="nl-NL" sz="4000" b="1" dirty="0" smtClean="0">
                <a:solidFill>
                  <a:schemeClr val="bg1"/>
                </a:solidFill>
                <a:ea typeface="ＭＳ Ｐゴシック" pitchFamily="34" charset="-128"/>
              </a:rPr>
              <a:t>Wonderlijk koninkrijk!</a:t>
            </a:r>
            <a:endParaRPr lang="nl-NL" sz="4000" b="1" dirty="0" smtClean="0">
              <a:solidFill>
                <a:schemeClr val="bg1"/>
              </a:solidFill>
              <a:ea typeface="ＭＳ Ｐゴシック" pitchFamily="34" charset="-128"/>
            </a:endParaRPr>
          </a:p>
        </p:txBody>
      </p:sp>
      <p:pic>
        <p:nvPicPr>
          <p:cNvPr id="14339"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6" name="Picture 2" descr="http://www.geloofinjewerk.nl/wp-content/uploads/2011/02/kroon-serie-koninkrijk-deel-4.jpg"/>
          <p:cNvPicPr>
            <a:picLocks noChangeAspect="1" noChangeArrowheads="1"/>
          </p:cNvPicPr>
          <p:nvPr/>
        </p:nvPicPr>
        <p:blipFill>
          <a:blip r:embed="rId5" cstate="print">
            <a:clrChange>
              <a:clrFrom>
                <a:srgbClr val="FDFDFD"/>
              </a:clrFrom>
              <a:clrTo>
                <a:srgbClr val="FDFDFD">
                  <a:alpha val="0"/>
                </a:srgbClr>
              </a:clrTo>
            </a:clrChange>
          </a:blip>
          <a:srcRect l="5670" t="11642" r="5501" b="17799"/>
          <a:stretch>
            <a:fillRect/>
          </a:stretch>
        </p:blipFill>
        <p:spPr bwMode="auto">
          <a:xfrm>
            <a:off x="5292725" y="260350"/>
            <a:ext cx="3382963" cy="20161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el 1"/>
          <p:cNvSpPr>
            <a:spLocks noGrp="1"/>
          </p:cNvSpPr>
          <p:nvPr>
            <p:ph type="ctrTitle"/>
          </p:nvPr>
        </p:nvSpPr>
        <p:spPr>
          <a:xfrm>
            <a:off x="4788024" y="5733256"/>
            <a:ext cx="4176712" cy="935038"/>
          </a:xfrm>
        </p:spPr>
        <p:txBody>
          <a:bodyPr/>
          <a:lstStyle/>
          <a:p>
            <a:pPr eaLnBrk="1" hangingPunct="1"/>
            <a:r>
              <a:rPr lang="nl-NL" sz="3200" dirty="0" smtClean="0">
                <a:solidFill>
                  <a:schemeClr val="bg1"/>
                </a:solidFill>
                <a:ea typeface="ＭＳ Ｐゴシック" pitchFamily="34" charset="-128"/>
              </a:rPr>
              <a:t>Les 14</a:t>
            </a:r>
            <a:br>
              <a:rPr lang="nl-NL" sz="3200" dirty="0" smtClean="0">
                <a:solidFill>
                  <a:schemeClr val="bg1"/>
                </a:solidFill>
                <a:ea typeface="ＭＳ Ｐゴシック" pitchFamily="34" charset="-128"/>
              </a:rPr>
            </a:br>
            <a:r>
              <a:rPr lang="nl-NL" sz="3200" dirty="0" smtClean="0">
                <a:solidFill>
                  <a:schemeClr val="bg1"/>
                </a:solidFill>
                <a:ea typeface="ＭＳ Ｐゴシック" pitchFamily="34" charset="-128"/>
              </a:rPr>
              <a:t>Het rijk van Jezus</a:t>
            </a:r>
          </a:p>
        </p:txBody>
      </p:sp>
      <p:sp>
        <p:nvSpPr>
          <p:cNvPr id="20482" name="Ondertitel 2"/>
          <p:cNvSpPr>
            <a:spLocks noGrp="1"/>
          </p:cNvSpPr>
          <p:nvPr>
            <p:ph type="subTitle" idx="1"/>
          </p:nvPr>
        </p:nvSpPr>
        <p:spPr>
          <a:xfrm>
            <a:off x="395288" y="332656"/>
            <a:ext cx="8064500" cy="4968007"/>
          </a:xfrm>
        </p:spPr>
        <p:txBody>
          <a:bodyPr/>
          <a:lstStyle/>
          <a:p>
            <a:pPr algn="l" eaLnBrk="1" hangingPunct="1">
              <a:lnSpc>
                <a:spcPct val="80000"/>
              </a:lnSpc>
            </a:pPr>
            <a:r>
              <a:rPr lang="nl-NL" sz="2000" b="1" dirty="0" smtClean="0">
                <a:solidFill>
                  <a:schemeClr val="bg1"/>
                </a:solidFill>
                <a:ea typeface="ＭＳ Ｐゴシック" pitchFamily="34" charset="-128"/>
              </a:rPr>
              <a:t>Lucas </a:t>
            </a:r>
            <a:r>
              <a:rPr lang="nl-NL" sz="2000" b="1" dirty="0" smtClean="0">
                <a:solidFill>
                  <a:schemeClr val="bg1"/>
                </a:solidFill>
                <a:ea typeface="ＭＳ Ｐゴシック" pitchFamily="34" charset="-128"/>
              </a:rPr>
              <a:t>5:17-26</a:t>
            </a:r>
            <a:endParaRPr lang="nl-NL" sz="2000" b="1" dirty="0" smtClean="0">
              <a:solidFill>
                <a:schemeClr val="bg1"/>
              </a:solidFill>
              <a:ea typeface="ＭＳ Ｐゴシック" pitchFamily="34" charset="-128"/>
            </a:endParaRPr>
          </a:p>
          <a:p>
            <a:pPr algn="l" eaLnBrk="1" hangingPunct="1">
              <a:lnSpc>
                <a:spcPct val="80000"/>
              </a:lnSpc>
            </a:pPr>
            <a:r>
              <a:rPr lang="nl-NL" altLang="ja-JP" sz="2000" dirty="0" smtClean="0">
                <a:solidFill>
                  <a:schemeClr val="bg1"/>
                </a:solidFill>
                <a:ea typeface="ＭＳ Ｐゴシック" pitchFamily="34" charset="-128"/>
              </a:rPr>
              <a:t>17 Toen hij op een dag onderricht gaf, bevonden zich onder zijn </a:t>
            </a:r>
            <a:endParaRPr lang="nl-NL" altLang="ja-JP" sz="2000" dirty="0" smtClean="0">
              <a:solidFill>
                <a:schemeClr val="bg1"/>
              </a:solidFill>
              <a:ea typeface="ＭＳ Ｐゴシック" pitchFamily="34" charset="-128"/>
            </a:endParaRPr>
          </a:p>
          <a:p>
            <a:pPr algn="l" eaLnBrk="1" hangingPunct="1">
              <a:lnSpc>
                <a:spcPct val="80000"/>
              </a:lnSpc>
            </a:pPr>
            <a:r>
              <a:rPr lang="nl-NL" altLang="ja-JP" sz="2000" dirty="0" smtClean="0">
                <a:solidFill>
                  <a:schemeClr val="bg1"/>
                </a:solidFill>
                <a:ea typeface="ＭＳ Ｐゴシック" pitchFamily="34" charset="-128"/>
              </a:rPr>
              <a:t>gehoor </a:t>
            </a:r>
            <a:r>
              <a:rPr lang="nl-NL" altLang="ja-JP" sz="2000" dirty="0" smtClean="0">
                <a:solidFill>
                  <a:schemeClr val="bg1"/>
                </a:solidFill>
                <a:ea typeface="ＭＳ Ｐゴシック" pitchFamily="34" charset="-128"/>
              </a:rPr>
              <a:t>ook farizeeën en wetgeleerden die uit allerlei plaatsen in </a:t>
            </a:r>
            <a:r>
              <a:rPr lang="nl-NL" altLang="ja-JP" sz="2000" dirty="0" err="1" smtClean="0">
                <a:solidFill>
                  <a:schemeClr val="bg1"/>
                </a:solidFill>
                <a:ea typeface="ＭＳ Ｐゴシック" pitchFamily="34" charset="-128"/>
              </a:rPr>
              <a:t>Galilea</a:t>
            </a:r>
            <a:r>
              <a:rPr lang="nl-NL" altLang="ja-JP" sz="2000" dirty="0" smtClean="0">
                <a:solidFill>
                  <a:schemeClr val="bg1"/>
                </a:solidFill>
                <a:ea typeface="ＭＳ Ｐゴシック" pitchFamily="34" charset="-128"/>
              </a:rPr>
              <a:t> en </a:t>
            </a:r>
            <a:r>
              <a:rPr lang="nl-NL" altLang="ja-JP" sz="2000" dirty="0" err="1" smtClean="0">
                <a:solidFill>
                  <a:schemeClr val="bg1"/>
                </a:solidFill>
                <a:ea typeface="ＭＳ Ｐゴシック" pitchFamily="34" charset="-128"/>
              </a:rPr>
              <a:t>Judea</a:t>
            </a:r>
            <a:r>
              <a:rPr lang="nl-NL" altLang="ja-JP" sz="2000" dirty="0" smtClean="0">
                <a:solidFill>
                  <a:schemeClr val="bg1"/>
                </a:solidFill>
                <a:ea typeface="ＭＳ Ｐゴシック" pitchFamily="34" charset="-128"/>
              </a:rPr>
              <a:t> en uit Jeruzalem waren gekomen. De kracht van de Heer was werkzaam in hem, opdat hij zieken zou genezen. 18 Er kwamen een paar mannen met een verlamde op een draagbed, die ze naar binnen wilden brengen om hem voor Jezus neer te leggen. 19 Maar ze zagen geen kans om door de mensenmassa heen te komen, en dus gingen ze het dak op en lieten hem op het bed door een opening in het tegeldak naar beneden zakken tot vlak voor Jezus. 20 Toen hij hun geloof zag, zei hij tegen hem: ‘Uw zonden zijn u vergeven.’ 21 De schriftgeleerden en de farizeeën begonnen zich af te vragen: Wie is die man dat hij deze godslasterlijke taal spreekt? Wie kan zonden vergeven dan God alleen? 22 Maar Jezus begreep wat ze dachten en zei tegen hen: ‘Vanwaar toch al die bedenkingen? 23 Wat is gemakkelijker, te zeggen: “Uw zonden zijn u vergeven” of: “Sta op en loop”? 24 Ik zal u laten zien dat de Mensenzoon volmacht heeft om op aarde zonden te vergeven.’ En hij zei tegen de verlamde: ‘Ik zeg u, sta op, pak uw bed en ga naar huis.’ 25 En onmiddellijk stond hij voor de ogen van alle aanwezigen op, pakte het bed waarop hij altijd had gelegen en vertrok naar huis, terwijl hij God loofde. 26 Allen stonden versteld en ze loofden God, en zeiden, vervuld van ontzag: ‘Vandaag hebben we iets ongelooflijks gezien!’ </a:t>
            </a:r>
          </a:p>
          <a:p>
            <a:pPr eaLnBrk="1" hangingPunct="1">
              <a:lnSpc>
                <a:spcPct val="80000"/>
              </a:lnSpc>
            </a:pPr>
            <a:r>
              <a:rPr lang="nl-NL" sz="1600" dirty="0" smtClean="0">
                <a:solidFill>
                  <a:srgbClr val="898989"/>
                </a:solidFill>
                <a:ea typeface="ＭＳ Ｐゴシック" pitchFamily="34" charset="-128"/>
              </a:rPr>
              <a:t/>
            </a:r>
            <a:br>
              <a:rPr lang="nl-NL" sz="1600" dirty="0" smtClean="0">
                <a:solidFill>
                  <a:srgbClr val="898989"/>
                </a:solidFill>
                <a:ea typeface="ＭＳ Ｐゴシック" pitchFamily="34" charset="-128"/>
              </a:rPr>
            </a:br>
            <a:endParaRPr lang="nl-NL" sz="1600" dirty="0" smtClean="0">
              <a:solidFill>
                <a:srgbClr val="E42E2E"/>
              </a:solidFill>
              <a:ea typeface="ＭＳ Ｐゴシック" pitchFamily="34" charset="-128"/>
            </a:endParaRPr>
          </a:p>
        </p:txBody>
      </p:sp>
      <p:pic>
        <p:nvPicPr>
          <p:cNvPr id="20483" name="Picture 2" descr="http://www.geloofinjewerk.nl/wp-content/uploads/2011/02/kroon-serie-koninkrijk-deel-4.jpg"/>
          <p:cNvPicPr>
            <a:picLocks noChangeAspect="1" noChangeArrowheads="1"/>
          </p:cNvPicPr>
          <p:nvPr/>
        </p:nvPicPr>
        <p:blipFill>
          <a:blip r:embed="rId3" cstate="print">
            <a:clrChange>
              <a:clrFrom>
                <a:srgbClr val="FDFDFD"/>
              </a:clrFrom>
              <a:clrTo>
                <a:srgbClr val="FDFDFD">
                  <a:alpha val="0"/>
                </a:srgbClr>
              </a:clrTo>
            </a:clrChange>
          </a:blip>
          <a:srcRect l="5670" t="11642" r="5501" b="17799"/>
          <a:stretch>
            <a:fillRect/>
          </a:stretch>
        </p:blipFill>
        <p:spPr bwMode="auto">
          <a:xfrm>
            <a:off x="7466929" y="260351"/>
            <a:ext cx="1208759" cy="720377"/>
          </a:xfrm>
          <a:prstGeom prst="rect">
            <a:avLst/>
          </a:prstGeom>
          <a:noFill/>
          <a:ln w="9525">
            <a:noFill/>
            <a:miter lim="800000"/>
            <a:headEnd/>
            <a:tailEnd/>
          </a:ln>
        </p:spPr>
      </p:pic>
      <p:pic>
        <p:nvPicPr>
          <p:cNvPr id="20484" name="Picture 2" descr="Imac HD:Users:theresiakoelewijn:WERK:2011:2011*052 B&amp;S.PPFollowUp:SerielogoBerichtvGodwit.jpg"/>
          <p:cNvPicPr>
            <a:picLocks noChangeAspect="1" noChangeArrowheads="1"/>
          </p:cNvPicPr>
          <p:nvPr/>
        </p:nvPicPr>
        <p:blipFill>
          <a:blip r:embed="rId4" r:link="rId5" cstate="print">
            <a:clrChange>
              <a:clrFrom>
                <a:srgbClr val="FFFFFF"/>
              </a:clrFrom>
              <a:clrTo>
                <a:srgbClr val="FFFFFF">
                  <a:alpha val="0"/>
                </a:srgbClr>
              </a:clrTo>
            </a:clrChange>
          </a:blip>
          <a:srcRect/>
          <a:stretch>
            <a:fillRect/>
          </a:stretch>
        </p:blipFill>
        <p:spPr bwMode="auto">
          <a:xfrm>
            <a:off x="0" y="5622567"/>
            <a:ext cx="3203848" cy="12354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16016" y="5661248"/>
            <a:ext cx="4176712" cy="935037"/>
          </a:xfrm>
        </p:spPr>
        <p:txBody>
          <a:bodyPr/>
          <a:lstStyle/>
          <a:p>
            <a:pPr algn="r" eaLnBrk="1" hangingPunct="1"/>
            <a:r>
              <a:rPr lang="nl-NL" sz="2800" smtClean="0">
                <a:solidFill>
                  <a:schemeClr val="bg1"/>
                </a:solidFill>
                <a:ea typeface="ＭＳ Ｐゴシック" pitchFamily="34" charset="-128"/>
              </a:rPr>
              <a:t>Les 14</a:t>
            </a:r>
            <a:br>
              <a:rPr lang="nl-NL" sz="2800" smtClean="0">
                <a:solidFill>
                  <a:schemeClr val="bg1"/>
                </a:solidFill>
                <a:ea typeface="ＭＳ Ｐゴシック" pitchFamily="34" charset="-128"/>
              </a:rPr>
            </a:br>
            <a:r>
              <a:rPr lang="nl-NL" sz="2800" smtClean="0">
                <a:solidFill>
                  <a:schemeClr val="bg1"/>
                </a:solidFill>
                <a:ea typeface="ＭＳ Ｐゴシック" pitchFamily="34" charset="-128"/>
              </a:rPr>
              <a:t>Het rijk van Jezus</a:t>
            </a:r>
          </a:p>
        </p:txBody>
      </p:sp>
      <p:sp>
        <p:nvSpPr>
          <p:cNvPr id="3" name="Ondertitel 2"/>
          <p:cNvSpPr>
            <a:spLocks noGrp="1"/>
          </p:cNvSpPr>
          <p:nvPr>
            <p:ph type="subTitle" idx="1"/>
          </p:nvPr>
        </p:nvSpPr>
        <p:spPr>
          <a:xfrm>
            <a:off x="468313" y="2276872"/>
            <a:ext cx="4751387" cy="1583928"/>
          </a:xfrm>
        </p:spPr>
        <p:txBody>
          <a:bodyPr/>
          <a:lstStyle/>
          <a:p>
            <a:pPr algn="l" eaLnBrk="1" hangingPunct="1"/>
            <a:r>
              <a:rPr lang="nl-NL" sz="4000" b="1" dirty="0" smtClean="0">
                <a:solidFill>
                  <a:schemeClr val="bg1"/>
                </a:solidFill>
                <a:ea typeface="ＭＳ Ｐゴシック" pitchFamily="34" charset="-128"/>
              </a:rPr>
              <a:t>De Koning</a:t>
            </a:r>
            <a:endParaRPr lang="nl-NL" sz="4000" b="1" dirty="0" smtClean="0">
              <a:solidFill>
                <a:schemeClr val="bg1"/>
              </a:solidFill>
              <a:ea typeface="ＭＳ Ｐゴシック" pitchFamily="34" charset="-128"/>
            </a:endParaRPr>
          </a:p>
        </p:txBody>
      </p:sp>
      <p:pic>
        <p:nvPicPr>
          <p:cNvPr id="14339"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6" name="Picture 2" descr="http://www.geloofinjewerk.nl/wp-content/uploads/2011/02/kroon-serie-koninkrijk-deel-4.jpg"/>
          <p:cNvPicPr>
            <a:picLocks noChangeAspect="1" noChangeArrowheads="1"/>
          </p:cNvPicPr>
          <p:nvPr/>
        </p:nvPicPr>
        <p:blipFill>
          <a:blip r:embed="rId5" cstate="print">
            <a:clrChange>
              <a:clrFrom>
                <a:srgbClr val="FDFDFD"/>
              </a:clrFrom>
              <a:clrTo>
                <a:srgbClr val="FDFDFD">
                  <a:alpha val="0"/>
                </a:srgbClr>
              </a:clrTo>
            </a:clrChange>
          </a:blip>
          <a:srcRect l="5670" t="11642" r="5501" b="17799"/>
          <a:stretch>
            <a:fillRect/>
          </a:stretch>
        </p:blipFill>
        <p:spPr bwMode="auto">
          <a:xfrm>
            <a:off x="5292725" y="260350"/>
            <a:ext cx="3382963" cy="20161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254</TotalTime>
  <Words>1072</Words>
  <Application>Microsoft Office PowerPoint</Application>
  <PresentationFormat>Diavoorstelling (4:3)</PresentationFormat>
  <Paragraphs>50</Paragraphs>
  <Slides>10</Slides>
  <Notes>10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ＭＳ Ｐゴシック</vt:lpstr>
      <vt:lpstr>Calibri</vt:lpstr>
      <vt:lpstr>Office-thema</vt:lpstr>
      <vt:lpstr>Les 14 Het rijk van Jezus</vt:lpstr>
      <vt:lpstr>Les 14 Het rijk van Jezus</vt:lpstr>
      <vt:lpstr>Les 14 Het rijk van Jezus</vt:lpstr>
      <vt:lpstr>Les 14 Het rijk van Jezus</vt:lpstr>
      <vt:lpstr>Les 14 Het rijk van Jezus</vt:lpstr>
      <vt:lpstr>Les 14 Het rijk van Jezus</vt:lpstr>
      <vt:lpstr>Les 14 Het rijk van Jezus</vt:lpstr>
      <vt:lpstr>Les 14 Het rijk van Jezus</vt:lpstr>
      <vt:lpstr>Les 14 Het rijk van Jezus</vt:lpstr>
      <vt:lpstr>Les 14 Het rijk van Jezus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36</cp:revision>
  <dcterms:created xsi:type="dcterms:W3CDTF">2011-08-15T13:01:05Z</dcterms:created>
  <dcterms:modified xsi:type="dcterms:W3CDTF">2013-11-25T12:54:13Z</dcterms:modified>
</cp:coreProperties>
</file>