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5" r:id="rId3"/>
    <p:sldId id="266" r:id="rId4"/>
    <p:sldId id="267" r:id="rId5"/>
    <p:sldId id="259" r:id="rId6"/>
    <p:sldId id="268" r:id="rId7"/>
    <p:sldId id="269" r:id="rId8"/>
    <p:sldId id="270" r:id="rId9"/>
    <p:sldId id="261" r:id="rId10"/>
    <p:sldId id="271" r:id="rId11"/>
    <p:sldId id="262" r:id="rId12"/>
    <p:sldId id="272" r:id="rId13"/>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B1E0"/>
    <a:srgbClr val="E42E2E"/>
    <a:srgbClr val="FBABC9"/>
    <a:srgbClr val="C72F50"/>
    <a:srgbClr val="F985B1"/>
    <a:srgbClr val="E995A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59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12A87704-3490-4225-9432-44E66641B25F}" type="datetimeFigureOut">
              <a:rPr lang="nl-NL"/>
              <a:pPr/>
              <a:t>25-11-2013</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0B52E871-918E-4798-9AF9-65C269960ADF}" type="slidenum">
              <a:rPr lang="nl-NL"/>
              <a:pPr/>
              <a:t>‹nr.›</a:t>
            </a:fld>
            <a:endParaRPr lang="nl-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5363" name="Tijdelijke aanduiding voor dianummer 3"/>
          <p:cNvSpPr>
            <a:spLocks noGrp="1"/>
          </p:cNvSpPr>
          <p:nvPr>
            <p:ph type="sldNum" sz="quarter" idx="5"/>
          </p:nvPr>
        </p:nvSpPr>
        <p:spPr bwMode="auto">
          <a:noFill/>
          <a:ln>
            <a:miter lim="800000"/>
            <a:headEnd/>
            <a:tailEnd/>
          </a:ln>
        </p:spPr>
        <p:txBody>
          <a:bodyPr/>
          <a:lstStyle/>
          <a:p>
            <a:fld id="{5A373554-2A71-453A-BF65-3E979DBF8921}" type="slidenum">
              <a:rPr lang="nl-NL"/>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5363" name="Tijdelijke aanduiding voor dianummer 3"/>
          <p:cNvSpPr>
            <a:spLocks noGrp="1"/>
          </p:cNvSpPr>
          <p:nvPr>
            <p:ph type="sldNum" sz="quarter" idx="5"/>
          </p:nvPr>
        </p:nvSpPr>
        <p:spPr bwMode="auto">
          <a:noFill/>
          <a:ln>
            <a:miter lim="800000"/>
            <a:headEnd/>
            <a:tailEnd/>
          </a:ln>
        </p:spPr>
        <p:txBody>
          <a:bodyPr/>
          <a:lstStyle/>
          <a:p>
            <a:fld id="{5A373554-2A71-453A-BF65-3E979DBF8921}" type="slidenum">
              <a:rPr lang="nl-NL"/>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2765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27651" name="Tijdelijke aanduiding voor dianummer 3"/>
          <p:cNvSpPr>
            <a:spLocks noGrp="1"/>
          </p:cNvSpPr>
          <p:nvPr>
            <p:ph type="sldNum" sz="quarter" idx="5"/>
          </p:nvPr>
        </p:nvSpPr>
        <p:spPr bwMode="auto">
          <a:noFill/>
          <a:ln>
            <a:miter lim="800000"/>
            <a:headEnd/>
            <a:tailEnd/>
          </a:ln>
        </p:spPr>
        <p:txBody>
          <a:bodyPr/>
          <a:lstStyle/>
          <a:p>
            <a:fld id="{B4DB13C7-6D8A-4CF1-9DCD-AF84BE35B9AE}" type="slidenum">
              <a:rPr lang="nl-NL"/>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5363" name="Tijdelijke aanduiding voor dianummer 3"/>
          <p:cNvSpPr>
            <a:spLocks noGrp="1"/>
          </p:cNvSpPr>
          <p:nvPr>
            <p:ph type="sldNum" sz="quarter" idx="5"/>
          </p:nvPr>
        </p:nvSpPr>
        <p:spPr bwMode="auto">
          <a:noFill/>
          <a:ln>
            <a:miter lim="800000"/>
            <a:headEnd/>
            <a:tailEnd/>
          </a:ln>
        </p:spPr>
        <p:txBody>
          <a:bodyPr/>
          <a:lstStyle/>
          <a:p>
            <a:fld id="{5A373554-2A71-453A-BF65-3E979DBF8921}" type="slidenum">
              <a:rPr lang="nl-NL"/>
              <a:pPr/>
              <a:t>12</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5363" name="Tijdelijke aanduiding voor dianummer 3"/>
          <p:cNvSpPr>
            <a:spLocks noGrp="1"/>
          </p:cNvSpPr>
          <p:nvPr>
            <p:ph type="sldNum" sz="quarter" idx="5"/>
          </p:nvPr>
        </p:nvSpPr>
        <p:spPr bwMode="auto">
          <a:noFill/>
          <a:ln>
            <a:miter lim="800000"/>
            <a:headEnd/>
            <a:tailEnd/>
          </a:ln>
        </p:spPr>
        <p:txBody>
          <a:bodyPr/>
          <a:lstStyle/>
          <a:p>
            <a:fld id="{5A373554-2A71-453A-BF65-3E979DBF8921}" type="slidenum">
              <a:rPr lang="nl-NL"/>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5363" name="Tijdelijke aanduiding voor dianummer 3"/>
          <p:cNvSpPr>
            <a:spLocks noGrp="1"/>
          </p:cNvSpPr>
          <p:nvPr>
            <p:ph type="sldNum" sz="quarter" idx="5"/>
          </p:nvPr>
        </p:nvSpPr>
        <p:spPr bwMode="auto">
          <a:noFill/>
          <a:ln>
            <a:miter lim="800000"/>
            <a:headEnd/>
            <a:tailEnd/>
          </a:ln>
        </p:spPr>
        <p:txBody>
          <a:bodyPr/>
          <a:lstStyle/>
          <a:p>
            <a:fld id="{5A373554-2A71-453A-BF65-3E979DBF8921}" type="slidenum">
              <a:rPr lang="nl-NL"/>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5363" name="Tijdelijke aanduiding voor dianummer 3"/>
          <p:cNvSpPr>
            <a:spLocks noGrp="1"/>
          </p:cNvSpPr>
          <p:nvPr>
            <p:ph type="sldNum" sz="quarter" idx="5"/>
          </p:nvPr>
        </p:nvSpPr>
        <p:spPr bwMode="auto">
          <a:noFill/>
          <a:ln>
            <a:miter lim="800000"/>
            <a:headEnd/>
            <a:tailEnd/>
          </a:ln>
        </p:spPr>
        <p:txBody>
          <a:bodyPr/>
          <a:lstStyle/>
          <a:p>
            <a:fld id="{5A373554-2A71-453A-BF65-3E979DBF8921}" type="slidenum">
              <a:rPr lang="nl-NL"/>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7411" name="Tijdelijke aanduiding voor dianummer 3"/>
          <p:cNvSpPr>
            <a:spLocks noGrp="1"/>
          </p:cNvSpPr>
          <p:nvPr>
            <p:ph type="sldNum" sz="quarter" idx="5"/>
          </p:nvPr>
        </p:nvSpPr>
        <p:spPr bwMode="auto">
          <a:noFill/>
          <a:ln>
            <a:miter lim="800000"/>
            <a:headEnd/>
            <a:tailEnd/>
          </a:ln>
        </p:spPr>
        <p:txBody>
          <a:bodyPr/>
          <a:lstStyle/>
          <a:p>
            <a:fld id="{E43DF137-8549-42C3-A9C8-1D50A6CAA118}" type="slidenum">
              <a:rPr lang="nl-NL"/>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7411" name="Tijdelijke aanduiding voor dianummer 3"/>
          <p:cNvSpPr>
            <a:spLocks noGrp="1"/>
          </p:cNvSpPr>
          <p:nvPr>
            <p:ph type="sldNum" sz="quarter" idx="5"/>
          </p:nvPr>
        </p:nvSpPr>
        <p:spPr bwMode="auto">
          <a:noFill/>
          <a:ln>
            <a:miter lim="800000"/>
            <a:headEnd/>
            <a:tailEnd/>
          </a:ln>
        </p:spPr>
        <p:txBody>
          <a:bodyPr/>
          <a:lstStyle/>
          <a:p>
            <a:fld id="{E43DF137-8549-42C3-A9C8-1D50A6CAA118}" type="slidenum">
              <a:rPr lang="nl-NL"/>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7411" name="Tijdelijke aanduiding voor dianummer 3"/>
          <p:cNvSpPr>
            <a:spLocks noGrp="1"/>
          </p:cNvSpPr>
          <p:nvPr>
            <p:ph type="sldNum" sz="quarter" idx="5"/>
          </p:nvPr>
        </p:nvSpPr>
        <p:spPr bwMode="auto">
          <a:noFill/>
          <a:ln>
            <a:miter lim="800000"/>
            <a:headEnd/>
            <a:tailEnd/>
          </a:ln>
        </p:spPr>
        <p:txBody>
          <a:bodyPr/>
          <a:lstStyle/>
          <a:p>
            <a:fld id="{E43DF137-8549-42C3-A9C8-1D50A6CAA118}" type="slidenum">
              <a:rPr lang="nl-NL"/>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5363" name="Tijdelijke aanduiding voor dianummer 3"/>
          <p:cNvSpPr>
            <a:spLocks noGrp="1"/>
          </p:cNvSpPr>
          <p:nvPr>
            <p:ph type="sldNum" sz="quarter" idx="5"/>
          </p:nvPr>
        </p:nvSpPr>
        <p:spPr bwMode="auto">
          <a:noFill/>
          <a:ln>
            <a:miter lim="800000"/>
            <a:headEnd/>
            <a:tailEnd/>
          </a:ln>
        </p:spPr>
        <p:txBody>
          <a:bodyPr/>
          <a:lstStyle/>
          <a:p>
            <a:fld id="{5A373554-2A71-453A-BF65-3E979DBF8921}" type="slidenum">
              <a:rPr lang="nl-NL"/>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23554"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23555" name="Tijdelijke aanduiding voor dianummer 3"/>
          <p:cNvSpPr>
            <a:spLocks noGrp="1"/>
          </p:cNvSpPr>
          <p:nvPr>
            <p:ph type="sldNum" sz="quarter" idx="5"/>
          </p:nvPr>
        </p:nvSpPr>
        <p:spPr bwMode="auto">
          <a:noFill/>
          <a:ln>
            <a:miter lim="800000"/>
            <a:headEnd/>
            <a:tailEnd/>
          </a:ln>
        </p:spPr>
        <p:txBody>
          <a:bodyPr/>
          <a:lstStyle/>
          <a:p>
            <a:fld id="{98D52F2E-40FA-4794-B184-C8627BA30BBE}" type="slidenum">
              <a:rPr lang="nl-NL"/>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lvl1pPr>
              <a:defRPr/>
            </a:lvl1pPr>
          </a:lstStyle>
          <a:p>
            <a:fld id="{1F25A5DE-47AC-45EC-9C2F-28D03747A150}" type="datetime1">
              <a:rPr lang="nl-NL"/>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fld id="{B6B0C59A-32E3-43FE-8430-458B459A50D2}" type="slidenum">
              <a:rPr lang="nl-NL"/>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8F699A54-399E-454C-B8E4-54B0A938E969}" type="datetime1">
              <a:rPr lang="nl-NL"/>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fld id="{4116C9A8-3679-46B7-9F1B-D207DA36E940}" type="slidenum">
              <a:rPr lang="nl-NL"/>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3382606D-DE0B-431D-AFA2-E188997D22A5}" type="datetime1">
              <a:rPr lang="nl-NL"/>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fld id="{00CDC0EC-95A3-4D78-B441-0E32BA7777C2}" type="slidenum">
              <a:rPr lang="nl-NL"/>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FE7B64C9-BC30-44E5-93F6-765849A5A086}" type="datetime1">
              <a:rPr lang="nl-NL"/>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fld id="{FD26E1EE-0EB6-4545-9001-ECB5B5A64D7F}" type="slidenum">
              <a:rPr lang="nl-NL"/>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fld id="{CB4603A5-7AB6-4B18-9BF5-883A626F122D}" type="datetime1">
              <a:rPr lang="nl-NL"/>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fld id="{E1FC5CAC-C218-48A2-9A36-D8AF316119AC}" type="slidenum">
              <a:rPr lang="nl-NL"/>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fld id="{F99FB76B-0622-4CBC-939E-8F26C47254CC}" type="datetime1">
              <a:rPr lang="nl-NL"/>
              <a:pPr/>
              <a:t>25-11-2013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fld id="{A738602E-DFFF-4F04-B61E-287AB7E1E9B6}" type="slidenum">
              <a:rPr lang="nl-NL"/>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fld id="{58E812A1-7BE4-4E12-A34C-F8DBC7DD6C4F}" type="datetime1">
              <a:rPr lang="nl-NL"/>
              <a:pPr/>
              <a:t>25-11-2013</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9" name="Tijdelijke aanduiding voor dianummer 5"/>
          <p:cNvSpPr>
            <a:spLocks noGrp="1"/>
          </p:cNvSpPr>
          <p:nvPr>
            <p:ph type="sldNum" sz="quarter" idx="12"/>
          </p:nvPr>
        </p:nvSpPr>
        <p:spPr/>
        <p:txBody>
          <a:bodyPr/>
          <a:lstStyle>
            <a:lvl1pPr>
              <a:defRPr/>
            </a:lvl1pPr>
          </a:lstStyle>
          <a:p>
            <a:fld id="{8EA1E82E-3CF1-4FAE-8507-CDB27DD6C9E7}" type="slidenum">
              <a:rPr lang="nl-NL"/>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3"/>
          <p:cNvSpPr>
            <a:spLocks noGrp="1"/>
          </p:cNvSpPr>
          <p:nvPr>
            <p:ph type="dt" sz="half" idx="10"/>
          </p:nvPr>
        </p:nvSpPr>
        <p:spPr/>
        <p:txBody>
          <a:bodyPr/>
          <a:lstStyle>
            <a:lvl1pPr>
              <a:defRPr/>
            </a:lvl1pPr>
          </a:lstStyle>
          <a:p>
            <a:fld id="{C103010C-F831-4461-BA05-54494F63B093}" type="datetime1">
              <a:rPr lang="nl-NL"/>
              <a:pPr/>
              <a:t>25-11-2013</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5" name="Tijdelijke aanduiding voor dianummer 5"/>
          <p:cNvSpPr>
            <a:spLocks noGrp="1"/>
          </p:cNvSpPr>
          <p:nvPr>
            <p:ph type="sldNum" sz="quarter" idx="12"/>
          </p:nvPr>
        </p:nvSpPr>
        <p:spPr/>
        <p:txBody>
          <a:bodyPr/>
          <a:lstStyle>
            <a:lvl1pPr>
              <a:defRPr/>
            </a:lvl1pPr>
          </a:lstStyle>
          <a:p>
            <a:fld id="{31A29777-8B50-46B9-8995-39709986D894}" type="slidenum">
              <a:rPr lang="nl-NL"/>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fld id="{48ABBD59-96C5-4A3A-B067-F1B052A8B8F5}" type="datetime1">
              <a:rPr lang="nl-NL"/>
              <a:pPr/>
              <a:t>25-11-2013</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4" name="Tijdelijke aanduiding voor dianummer 5"/>
          <p:cNvSpPr>
            <a:spLocks noGrp="1"/>
          </p:cNvSpPr>
          <p:nvPr>
            <p:ph type="sldNum" sz="quarter" idx="12"/>
          </p:nvPr>
        </p:nvSpPr>
        <p:spPr/>
        <p:txBody>
          <a:bodyPr/>
          <a:lstStyle>
            <a:lvl1pPr>
              <a:defRPr/>
            </a:lvl1pPr>
          </a:lstStyle>
          <a:p>
            <a:fld id="{24AF5E1D-1518-4D27-85A1-417420915060}" type="slidenum">
              <a:rPr lang="nl-NL"/>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fld id="{F07E34ED-7961-47A8-BEC9-14B987494580}" type="datetime1">
              <a:rPr lang="nl-NL"/>
              <a:pPr/>
              <a:t>25-11-2013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fld id="{C3CB1B77-854F-45DD-870C-5F8B0620241F}" type="slidenum">
              <a:rPr lang="nl-NL"/>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fld id="{91AE8B61-EF1B-4465-B82A-9D61E9F82DCB}" type="datetime1">
              <a:rPr lang="nl-NL"/>
              <a:pPr/>
              <a:t>25-11-2013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fld id="{BF7867D4-256B-47E6-B85A-5B275F6D8EEB}" type="slidenum">
              <a:rPr lang="nl-NL"/>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60000"/>
                <a:lumOff val="40000"/>
              </a:schemeClr>
            </a:gs>
            <a:gs pos="39999">
              <a:schemeClr val="accent4">
                <a:lumMod val="60000"/>
                <a:lumOff val="40000"/>
              </a:schemeClr>
            </a:gs>
            <a:gs pos="70000">
              <a:schemeClr val="bg2">
                <a:lumMod val="25000"/>
                <a:alpha val="63000"/>
              </a:schemeClr>
            </a:gs>
            <a:gs pos="100000">
              <a:schemeClr val="bg2">
                <a:lumMod val="25000"/>
                <a:alpha val="84000"/>
              </a:schemeClr>
            </a:gs>
          </a:gsLst>
          <a:lin ang="5400000" scaled="0"/>
          <a:tileRect/>
        </a:gradFill>
        <a:effectLst/>
      </p:bgPr>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fld id="{7EB0BEC3-8065-4B0F-AA14-10AACE18C8DA}" type="datetime1">
              <a:rPr lang="nl-NL"/>
              <a:pPr/>
              <a:t>25-11-2013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nl-NL"/>
              <a:t>Bericht van God</a:t>
            </a:r>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fld id="{6FA5F9F6-74FD-42E7-9431-6A435F33EB7F}" type="slidenum">
              <a:rPr lang="nl-NL"/>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mj-cs"/>
        </a:defRPr>
      </a:lvl1pPr>
      <a:lvl2pPr algn="ctr" rtl="0" eaLnBrk="0" fontAlgn="base" hangingPunct="0">
        <a:spcBef>
          <a:spcPct val="0"/>
        </a:spcBef>
        <a:spcAft>
          <a:spcPct val="0"/>
        </a:spcAft>
        <a:defRPr sz="4400">
          <a:solidFill>
            <a:schemeClr val="tx1"/>
          </a:solidFill>
          <a:latin typeface="Calibri" charset="0"/>
          <a:ea typeface="ＭＳ Ｐゴシック" charset="0"/>
        </a:defRPr>
      </a:lvl2pPr>
      <a:lvl3pPr algn="ctr" rtl="0" eaLnBrk="0" fontAlgn="base" hangingPunct="0">
        <a:spcBef>
          <a:spcPct val="0"/>
        </a:spcBef>
        <a:spcAft>
          <a:spcPct val="0"/>
        </a:spcAft>
        <a:defRPr sz="4400">
          <a:solidFill>
            <a:schemeClr val="tx1"/>
          </a:solidFill>
          <a:latin typeface="Calibri" charset="0"/>
          <a:ea typeface="ＭＳ Ｐゴシック" charset="0"/>
        </a:defRPr>
      </a:lvl3pPr>
      <a:lvl4pPr algn="ctr" rtl="0" eaLnBrk="0" fontAlgn="base" hangingPunct="0">
        <a:spcBef>
          <a:spcPct val="0"/>
        </a:spcBef>
        <a:spcAft>
          <a:spcPct val="0"/>
        </a:spcAft>
        <a:defRPr sz="4400">
          <a:solidFill>
            <a:schemeClr val="tx1"/>
          </a:solidFill>
          <a:latin typeface="Calibri" charset="0"/>
          <a:ea typeface="ＭＳ Ｐゴシック" charset="0"/>
        </a:defRPr>
      </a:lvl4pPr>
      <a:lvl5pPr algn="ctr" rtl="0" eaLnBrk="0" fontAlgn="base" hangingPunct="0">
        <a:spcBef>
          <a:spcPct val="0"/>
        </a:spcBef>
        <a:spcAft>
          <a:spcPct val="0"/>
        </a:spcAft>
        <a:defRPr sz="4400">
          <a:solidFill>
            <a:schemeClr val="tx1"/>
          </a:solidFill>
          <a:latin typeface="Calibri" charset="0"/>
          <a:ea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967288" y="5733256"/>
            <a:ext cx="4176712" cy="935038"/>
          </a:xfrm>
        </p:spPr>
        <p:txBody>
          <a:bodyPr/>
          <a:lstStyle/>
          <a:p>
            <a:pPr eaLnBrk="1" hangingPunct="1"/>
            <a:r>
              <a:rPr lang="nl-NL" sz="2800" dirty="0" smtClean="0">
                <a:solidFill>
                  <a:schemeClr val="bg1"/>
                </a:solidFill>
                <a:ea typeface="ＭＳ Ｐゴシック" pitchFamily="34" charset="-128"/>
              </a:rPr>
              <a:t>Les 13</a:t>
            </a:r>
            <a:br>
              <a:rPr lang="nl-NL" sz="2800" dirty="0" smtClean="0">
                <a:solidFill>
                  <a:schemeClr val="bg1"/>
                </a:solidFill>
                <a:ea typeface="ＭＳ Ｐゴシック" pitchFamily="34" charset="-128"/>
              </a:rPr>
            </a:br>
            <a:r>
              <a:rPr lang="nl-NL" sz="2800" dirty="0" smtClean="0">
                <a:solidFill>
                  <a:schemeClr val="bg1"/>
                </a:solidFill>
                <a:ea typeface="ＭＳ Ｐゴシック" pitchFamily="34" charset="-128"/>
              </a:rPr>
              <a:t>De training</a:t>
            </a:r>
          </a:p>
        </p:txBody>
      </p:sp>
      <p:sp>
        <p:nvSpPr>
          <p:cNvPr id="3" name="Ondertitel 2"/>
          <p:cNvSpPr>
            <a:spLocks noGrp="1"/>
          </p:cNvSpPr>
          <p:nvPr>
            <p:ph type="subTitle" idx="1"/>
          </p:nvPr>
        </p:nvSpPr>
        <p:spPr>
          <a:xfrm>
            <a:off x="395536" y="1628800"/>
            <a:ext cx="5472608" cy="3240360"/>
          </a:xfrm>
        </p:spPr>
        <p:txBody>
          <a:bodyPr/>
          <a:lstStyle/>
          <a:p>
            <a:pPr algn="l" eaLnBrk="1" hangingPunct="1"/>
            <a:r>
              <a:rPr lang="nl-NL" sz="2400" b="1" dirty="0" smtClean="0">
                <a:solidFill>
                  <a:schemeClr val="bg1"/>
                </a:solidFill>
                <a:ea typeface="ＭＳ Ｐゴシック" pitchFamily="34" charset="-128"/>
              </a:rPr>
              <a:t>Wat doe ik hier vandaag?</a:t>
            </a:r>
          </a:p>
          <a:p>
            <a:pPr algn="l" eaLnBrk="1" hangingPunct="1"/>
            <a:endParaRPr lang="nl-NL" sz="2400" dirty="0" smtClean="0">
              <a:solidFill>
                <a:schemeClr val="bg1"/>
              </a:solidFill>
              <a:ea typeface="ＭＳ Ｐゴシック" pitchFamily="34" charset="-128"/>
            </a:endParaRPr>
          </a:p>
          <a:p>
            <a:pPr algn="l" eaLnBrk="1" hangingPunct="1">
              <a:buFont typeface="Arial" pitchFamily="34" charset="0"/>
              <a:buChar char="•"/>
            </a:pPr>
            <a:r>
              <a:rPr lang="nl-NL" sz="2400" dirty="0" smtClean="0">
                <a:solidFill>
                  <a:schemeClr val="bg1"/>
                </a:solidFill>
                <a:ea typeface="ＭＳ Ｐゴシック" pitchFamily="34" charset="-128"/>
              </a:rPr>
              <a:t>Geloven lijkt soms op een sport. Ik ontdek hoe dat zit en krijg drie tips die ik kan onthouden om te gebruiken in het geloof. </a:t>
            </a:r>
            <a:endParaRPr lang="nl-NL" sz="2400" dirty="0" smtClean="0">
              <a:solidFill>
                <a:schemeClr val="bg1"/>
              </a:solidFill>
              <a:ea typeface="ＭＳ Ｐゴシック" pitchFamily="34" charset="-128"/>
            </a:endParaRPr>
          </a:p>
        </p:txBody>
      </p:sp>
      <p:pic>
        <p:nvPicPr>
          <p:cNvPr id="14341"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59338"/>
            <a:ext cx="5162550" cy="1990725"/>
          </a:xfrm>
          <a:prstGeom prst="rect">
            <a:avLst/>
          </a:prstGeom>
          <a:noFill/>
          <a:ln w="9525">
            <a:noFill/>
            <a:miter lim="800000"/>
            <a:headEnd/>
            <a:tailEnd/>
          </a:ln>
        </p:spPr>
      </p:pic>
      <p:pic>
        <p:nvPicPr>
          <p:cNvPr id="14342" name="Picture 6"/>
          <p:cNvPicPr>
            <a:picLocks noChangeAspect="1" noChangeArrowheads="1"/>
          </p:cNvPicPr>
          <p:nvPr/>
        </p:nvPicPr>
        <p:blipFill>
          <a:blip r:embed="rId5" cstate="print"/>
          <a:srcRect/>
          <a:stretch>
            <a:fillRect/>
          </a:stretch>
        </p:blipFill>
        <p:spPr bwMode="auto">
          <a:xfrm>
            <a:off x="6084168" y="332656"/>
            <a:ext cx="2581275" cy="19431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967288" y="5733256"/>
            <a:ext cx="4176712" cy="935038"/>
          </a:xfrm>
        </p:spPr>
        <p:txBody>
          <a:bodyPr/>
          <a:lstStyle/>
          <a:p>
            <a:pPr eaLnBrk="1" hangingPunct="1"/>
            <a:r>
              <a:rPr lang="nl-NL" sz="2800" dirty="0" smtClean="0">
                <a:solidFill>
                  <a:schemeClr val="bg1"/>
                </a:solidFill>
                <a:ea typeface="ＭＳ Ｐゴシック" pitchFamily="34" charset="-128"/>
              </a:rPr>
              <a:t>Les 13</a:t>
            </a:r>
            <a:br>
              <a:rPr lang="nl-NL" sz="2800" dirty="0" smtClean="0">
                <a:solidFill>
                  <a:schemeClr val="bg1"/>
                </a:solidFill>
                <a:ea typeface="ＭＳ Ｐゴシック" pitchFamily="34" charset="-128"/>
              </a:rPr>
            </a:br>
            <a:r>
              <a:rPr lang="nl-NL" sz="2800" dirty="0" smtClean="0">
                <a:solidFill>
                  <a:schemeClr val="bg1"/>
                </a:solidFill>
                <a:ea typeface="ＭＳ Ｐゴシック" pitchFamily="34" charset="-128"/>
              </a:rPr>
              <a:t>De training</a:t>
            </a:r>
          </a:p>
        </p:txBody>
      </p:sp>
      <p:sp>
        <p:nvSpPr>
          <p:cNvPr id="3" name="Ondertitel 2"/>
          <p:cNvSpPr>
            <a:spLocks noGrp="1"/>
          </p:cNvSpPr>
          <p:nvPr>
            <p:ph type="subTitle" idx="1"/>
          </p:nvPr>
        </p:nvSpPr>
        <p:spPr>
          <a:xfrm>
            <a:off x="395288" y="2996952"/>
            <a:ext cx="8281168" cy="936873"/>
          </a:xfrm>
        </p:spPr>
        <p:txBody>
          <a:bodyPr/>
          <a:lstStyle/>
          <a:p>
            <a:pPr algn="l" eaLnBrk="1" hangingPunct="1"/>
            <a:r>
              <a:rPr lang="nl-NL" sz="4000" b="1" dirty="0" smtClean="0">
                <a:solidFill>
                  <a:schemeClr val="bg1"/>
                </a:solidFill>
                <a:ea typeface="ＭＳ Ｐゴシック" pitchFamily="34" charset="-128"/>
              </a:rPr>
              <a:t>Goede trainer</a:t>
            </a:r>
            <a:endParaRPr lang="nl-NL" sz="4000" b="1" dirty="0" smtClean="0">
              <a:solidFill>
                <a:schemeClr val="bg1"/>
              </a:solidFill>
              <a:ea typeface="ＭＳ Ｐゴシック" pitchFamily="34" charset="-128"/>
            </a:endParaRPr>
          </a:p>
        </p:txBody>
      </p:sp>
      <p:pic>
        <p:nvPicPr>
          <p:cNvPr id="14341"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59338"/>
            <a:ext cx="5162550" cy="1990725"/>
          </a:xfrm>
          <a:prstGeom prst="rect">
            <a:avLst/>
          </a:prstGeom>
          <a:noFill/>
          <a:ln w="9525">
            <a:noFill/>
            <a:miter lim="800000"/>
            <a:headEnd/>
            <a:tailEnd/>
          </a:ln>
        </p:spPr>
      </p:pic>
      <p:pic>
        <p:nvPicPr>
          <p:cNvPr id="14342" name="Picture 6"/>
          <p:cNvPicPr>
            <a:picLocks noChangeAspect="1" noChangeArrowheads="1"/>
          </p:cNvPicPr>
          <p:nvPr/>
        </p:nvPicPr>
        <p:blipFill>
          <a:blip r:embed="rId5" cstate="print"/>
          <a:srcRect/>
          <a:stretch>
            <a:fillRect/>
          </a:stretch>
        </p:blipFill>
        <p:spPr bwMode="auto">
          <a:xfrm>
            <a:off x="6084168" y="332656"/>
            <a:ext cx="2581275" cy="19431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el 1"/>
          <p:cNvSpPr>
            <a:spLocks noGrp="1"/>
          </p:cNvSpPr>
          <p:nvPr>
            <p:ph type="ctrTitle"/>
          </p:nvPr>
        </p:nvSpPr>
        <p:spPr>
          <a:xfrm>
            <a:off x="4716016" y="5589240"/>
            <a:ext cx="4176712" cy="935038"/>
          </a:xfrm>
        </p:spPr>
        <p:txBody>
          <a:bodyPr/>
          <a:lstStyle/>
          <a:p>
            <a:pPr eaLnBrk="1" hangingPunct="1"/>
            <a:r>
              <a:rPr lang="nl-NL" sz="3200" dirty="0" smtClean="0">
                <a:solidFill>
                  <a:schemeClr val="bg1"/>
                </a:solidFill>
                <a:ea typeface="ＭＳ Ｐゴシック" pitchFamily="34" charset="-128"/>
              </a:rPr>
              <a:t>Les 13</a:t>
            </a:r>
            <a:br>
              <a:rPr lang="nl-NL" sz="3200" dirty="0" smtClean="0">
                <a:solidFill>
                  <a:schemeClr val="bg1"/>
                </a:solidFill>
                <a:ea typeface="ＭＳ Ｐゴシック" pitchFamily="34" charset="-128"/>
              </a:rPr>
            </a:br>
            <a:r>
              <a:rPr lang="nl-NL" sz="3200" dirty="0" smtClean="0">
                <a:solidFill>
                  <a:schemeClr val="bg1"/>
                </a:solidFill>
                <a:ea typeface="ＭＳ Ｐゴシック" pitchFamily="34" charset="-128"/>
              </a:rPr>
              <a:t>De training</a:t>
            </a:r>
          </a:p>
        </p:txBody>
      </p:sp>
      <p:sp>
        <p:nvSpPr>
          <p:cNvPr id="3" name="Ondertitel 2"/>
          <p:cNvSpPr>
            <a:spLocks noGrp="1"/>
          </p:cNvSpPr>
          <p:nvPr>
            <p:ph type="subTitle" idx="1"/>
          </p:nvPr>
        </p:nvSpPr>
        <p:spPr>
          <a:xfrm>
            <a:off x="323850" y="332656"/>
            <a:ext cx="8352606" cy="4536207"/>
          </a:xfrm>
        </p:spPr>
        <p:txBody>
          <a:bodyPr/>
          <a:lstStyle/>
          <a:p>
            <a:pPr algn="l" eaLnBrk="1" hangingPunct="1">
              <a:lnSpc>
                <a:spcPct val="80000"/>
              </a:lnSpc>
            </a:pPr>
            <a:r>
              <a:rPr lang="nl-NL" sz="2400" b="1" dirty="0" smtClean="0">
                <a:solidFill>
                  <a:schemeClr val="bg1"/>
                </a:solidFill>
                <a:ea typeface="ＭＳ Ｐゴシック" pitchFamily="34" charset="-128"/>
              </a:rPr>
              <a:t>Lucas 22:39-44</a:t>
            </a:r>
          </a:p>
          <a:p>
            <a:pPr algn="l" eaLnBrk="1" hangingPunct="1">
              <a:lnSpc>
                <a:spcPct val="80000"/>
              </a:lnSpc>
            </a:pPr>
            <a:r>
              <a:rPr lang="nl-NL" sz="2400" dirty="0" smtClean="0">
                <a:solidFill>
                  <a:schemeClr val="bg1"/>
                </a:solidFill>
                <a:ea typeface="ＭＳ Ｐゴシック" pitchFamily="34" charset="-128"/>
              </a:rPr>
              <a:t>Hij vertrok en ging volgens zijn gewoonte naar de </a:t>
            </a:r>
            <a:endParaRPr lang="nl-NL" sz="2400" dirty="0" smtClean="0">
              <a:solidFill>
                <a:schemeClr val="bg1"/>
              </a:solidFill>
              <a:ea typeface="ＭＳ Ｐゴシック" pitchFamily="34" charset="-128"/>
            </a:endParaRPr>
          </a:p>
          <a:p>
            <a:pPr algn="l" eaLnBrk="1" hangingPunct="1">
              <a:lnSpc>
                <a:spcPct val="80000"/>
              </a:lnSpc>
            </a:pPr>
            <a:r>
              <a:rPr lang="nl-NL" sz="2400" dirty="0" smtClean="0">
                <a:solidFill>
                  <a:schemeClr val="bg1"/>
                </a:solidFill>
                <a:ea typeface="ＭＳ Ｐゴシック" pitchFamily="34" charset="-128"/>
              </a:rPr>
              <a:t>Olijfberg</a:t>
            </a:r>
            <a:r>
              <a:rPr lang="nl-NL" sz="2400" dirty="0" smtClean="0">
                <a:solidFill>
                  <a:schemeClr val="bg1"/>
                </a:solidFill>
                <a:ea typeface="ＭＳ Ｐゴシック" pitchFamily="34" charset="-128"/>
              </a:rPr>
              <a:t>. De leerlingen volgden hem. Toen hij daar </a:t>
            </a:r>
            <a:endParaRPr lang="nl-NL" sz="2400" dirty="0" smtClean="0">
              <a:solidFill>
                <a:schemeClr val="bg1"/>
              </a:solidFill>
              <a:ea typeface="ＭＳ Ｐゴシック" pitchFamily="34" charset="-128"/>
            </a:endParaRPr>
          </a:p>
          <a:p>
            <a:pPr algn="l" eaLnBrk="1" hangingPunct="1">
              <a:lnSpc>
                <a:spcPct val="80000"/>
              </a:lnSpc>
            </a:pPr>
            <a:r>
              <a:rPr lang="nl-NL" sz="2400" dirty="0" smtClean="0">
                <a:solidFill>
                  <a:schemeClr val="bg1"/>
                </a:solidFill>
                <a:ea typeface="ＭＳ Ｐゴシック" pitchFamily="34" charset="-128"/>
              </a:rPr>
              <a:t>was </a:t>
            </a:r>
            <a:r>
              <a:rPr lang="nl-NL" sz="2400" dirty="0" smtClean="0">
                <a:solidFill>
                  <a:schemeClr val="bg1"/>
                </a:solidFill>
                <a:ea typeface="ＭＳ Ｐゴシック" pitchFamily="34" charset="-128"/>
              </a:rPr>
              <a:t>aangekomen, zei hij tegen hen: </a:t>
            </a:r>
            <a:r>
              <a:rPr lang="ja-JP" altLang="nl-NL" sz="2400" dirty="0" smtClean="0">
                <a:solidFill>
                  <a:schemeClr val="bg1"/>
                </a:solidFill>
                <a:ea typeface="ＭＳ Ｐゴシック" pitchFamily="34" charset="-128"/>
              </a:rPr>
              <a:t>‘</a:t>
            </a:r>
            <a:r>
              <a:rPr lang="nl-NL" altLang="ja-JP" sz="2400" dirty="0" smtClean="0">
                <a:solidFill>
                  <a:schemeClr val="bg1"/>
                </a:solidFill>
                <a:ea typeface="ＭＳ Ｐゴシック" pitchFamily="34" charset="-128"/>
              </a:rPr>
              <a:t>Bid dat jullie niet in beproeving komen.</a:t>
            </a:r>
            <a:r>
              <a:rPr lang="ja-JP" altLang="nl-NL" sz="2400" dirty="0" smtClean="0">
                <a:solidFill>
                  <a:schemeClr val="bg1"/>
                </a:solidFill>
                <a:ea typeface="ＭＳ Ｐゴシック" pitchFamily="34" charset="-128"/>
              </a:rPr>
              <a:t>’</a:t>
            </a:r>
            <a:r>
              <a:rPr lang="nl-NL" altLang="ja-JP" sz="2400" dirty="0" smtClean="0">
                <a:solidFill>
                  <a:schemeClr val="bg1"/>
                </a:solidFill>
                <a:ea typeface="ＭＳ Ｐゴシック" pitchFamily="34" charset="-128"/>
              </a:rPr>
              <a:t> En hij liep bij hen weg, tot ongeveer een steenworp ver, en knielde daarna neer om te bidden. Hij bad: </a:t>
            </a:r>
            <a:r>
              <a:rPr lang="ja-JP" altLang="nl-NL" sz="2400" dirty="0" smtClean="0">
                <a:solidFill>
                  <a:schemeClr val="bg1"/>
                </a:solidFill>
                <a:ea typeface="ＭＳ Ｐゴシック" pitchFamily="34" charset="-128"/>
              </a:rPr>
              <a:t>‘</a:t>
            </a:r>
            <a:r>
              <a:rPr lang="nl-NL" altLang="ja-JP" sz="2400" dirty="0" smtClean="0">
                <a:solidFill>
                  <a:schemeClr val="bg1"/>
                </a:solidFill>
                <a:ea typeface="ＭＳ Ｐゴシック" pitchFamily="34" charset="-128"/>
              </a:rPr>
              <a:t>Vader, als u het wilt, neem dan deze beker van mij weg. Maar laat niet wat ik wil, maar wat u wilt gebeuren.</a:t>
            </a:r>
            <a:r>
              <a:rPr lang="ja-JP" altLang="nl-NL" sz="2400" dirty="0" smtClean="0">
                <a:solidFill>
                  <a:schemeClr val="bg1"/>
                </a:solidFill>
                <a:ea typeface="ＭＳ Ｐゴシック" pitchFamily="34" charset="-128"/>
              </a:rPr>
              <a:t>’</a:t>
            </a:r>
            <a:r>
              <a:rPr lang="nl-NL" altLang="ja-JP" sz="2400" dirty="0" smtClean="0">
                <a:solidFill>
                  <a:schemeClr val="bg1"/>
                </a:solidFill>
                <a:ea typeface="ＭＳ Ｐゴシック" pitchFamily="34" charset="-128"/>
              </a:rPr>
              <a:t> Uit de hemel verscheen hem een engel om hem kracht te geven. Hij werd overvallen door doodsangst, maar bleef bidden; zijn zweet viel in grote druppels als bloed op de grond. </a:t>
            </a:r>
            <a:endParaRPr lang="nl-NL" sz="2400" b="1" dirty="0" smtClean="0">
              <a:solidFill>
                <a:schemeClr val="bg1"/>
              </a:solidFill>
              <a:ea typeface="ＭＳ Ｐゴシック" pitchFamily="34" charset="-128"/>
            </a:endParaRPr>
          </a:p>
        </p:txBody>
      </p:sp>
      <p:pic>
        <p:nvPicPr>
          <p:cNvPr id="26628"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7" name="Picture 6"/>
          <p:cNvPicPr>
            <a:picLocks noChangeAspect="1" noChangeArrowheads="1"/>
          </p:cNvPicPr>
          <p:nvPr/>
        </p:nvPicPr>
        <p:blipFill>
          <a:blip r:embed="rId5" cstate="print"/>
          <a:srcRect/>
          <a:stretch>
            <a:fillRect/>
          </a:stretch>
        </p:blipFill>
        <p:spPr bwMode="auto">
          <a:xfrm>
            <a:off x="7164288" y="332656"/>
            <a:ext cx="1501155" cy="113002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967288" y="5733256"/>
            <a:ext cx="4176712" cy="935038"/>
          </a:xfrm>
        </p:spPr>
        <p:txBody>
          <a:bodyPr/>
          <a:lstStyle/>
          <a:p>
            <a:pPr eaLnBrk="1" hangingPunct="1"/>
            <a:r>
              <a:rPr lang="nl-NL" sz="2800" dirty="0" smtClean="0">
                <a:solidFill>
                  <a:schemeClr val="bg1"/>
                </a:solidFill>
                <a:ea typeface="ＭＳ Ｐゴシック" pitchFamily="34" charset="-128"/>
              </a:rPr>
              <a:t>Les 13</a:t>
            </a:r>
            <a:br>
              <a:rPr lang="nl-NL" sz="2800" dirty="0" smtClean="0">
                <a:solidFill>
                  <a:schemeClr val="bg1"/>
                </a:solidFill>
                <a:ea typeface="ＭＳ Ｐゴシック" pitchFamily="34" charset="-128"/>
              </a:rPr>
            </a:br>
            <a:r>
              <a:rPr lang="nl-NL" sz="2800" dirty="0" smtClean="0">
                <a:solidFill>
                  <a:schemeClr val="bg1"/>
                </a:solidFill>
                <a:ea typeface="ＭＳ Ｐゴシック" pitchFamily="34" charset="-128"/>
              </a:rPr>
              <a:t>De training</a:t>
            </a:r>
          </a:p>
        </p:txBody>
      </p:sp>
      <p:sp>
        <p:nvSpPr>
          <p:cNvPr id="3" name="Ondertitel 2"/>
          <p:cNvSpPr>
            <a:spLocks noGrp="1"/>
          </p:cNvSpPr>
          <p:nvPr>
            <p:ph type="subTitle" idx="1"/>
          </p:nvPr>
        </p:nvSpPr>
        <p:spPr>
          <a:xfrm>
            <a:off x="395288" y="2996952"/>
            <a:ext cx="8281168" cy="936873"/>
          </a:xfrm>
        </p:spPr>
        <p:txBody>
          <a:bodyPr/>
          <a:lstStyle/>
          <a:p>
            <a:pPr algn="l" eaLnBrk="1" hangingPunct="1"/>
            <a:r>
              <a:rPr lang="nl-NL" sz="4000" b="1" dirty="0" smtClean="0">
                <a:solidFill>
                  <a:schemeClr val="bg1"/>
                </a:solidFill>
                <a:ea typeface="ＭＳ Ｐゴシック" pitchFamily="34" charset="-128"/>
              </a:rPr>
              <a:t>Goed voorbeeld</a:t>
            </a:r>
            <a:endParaRPr lang="nl-NL" sz="4000" b="1" dirty="0" smtClean="0">
              <a:solidFill>
                <a:schemeClr val="bg1"/>
              </a:solidFill>
              <a:ea typeface="ＭＳ Ｐゴシック" pitchFamily="34" charset="-128"/>
            </a:endParaRPr>
          </a:p>
        </p:txBody>
      </p:sp>
      <p:pic>
        <p:nvPicPr>
          <p:cNvPr id="14341"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59338"/>
            <a:ext cx="5162550" cy="1990725"/>
          </a:xfrm>
          <a:prstGeom prst="rect">
            <a:avLst/>
          </a:prstGeom>
          <a:noFill/>
          <a:ln w="9525">
            <a:noFill/>
            <a:miter lim="800000"/>
            <a:headEnd/>
            <a:tailEnd/>
          </a:ln>
        </p:spPr>
      </p:pic>
      <p:pic>
        <p:nvPicPr>
          <p:cNvPr id="14342" name="Picture 6"/>
          <p:cNvPicPr>
            <a:picLocks noChangeAspect="1" noChangeArrowheads="1"/>
          </p:cNvPicPr>
          <p:nvPr/>
        </p:nvPicPr>
        <p:blipFill>
          <a:blip r:embed="rId5" cstate="print"/>
          <a:srcRect/>
          <a:stretch>
            <a:fillRect/>
          </a:stretch>
        </p:blipFill>
        <p:spPr bwMode="auto">
          <a:xfrm>
            <a:off x="6084168" y="332656"/>
            <a:ext cx="2581275" cy="19431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967288" y="5733256"/>
            <a:ext cx="4176712" cy="935038"/>
          </a:xfrm>
        </p:spPr>
        <p:txBody>
          <a:bodyPr/>
          <a:lstStyle/>
          <a:p>
            <a:pPr eaLnBrk="1" hangingPunct="1"/>
            <a:r>
              <a:rPr lang="nl-NL" sz="2800" dirty="0" smtClean="0">
                <a:solidFill>
                  <a:schemeClr val="bg1"/>
                </a:solidFill>
                <a:ea typeface="ＭＳ Ｐゴシック" pitchFamily="34" charset="-128"/>
              </a:rPr>
              <a:t>Les 13</a:t>
            </a:r>
            <a:br>
              <a:rPr lang="nl-NL" sz="2800" dirty="0" smtClean="0">
                <a:solidFill>
                  <a:schemeClr val="bg1"/>
                </a:solidFill>
                <a:ea typeface="ＭＳ Ｐゴシック" pitchFamily="34" charset="-128"/>
              </a:rPr>
            </a:br>
            <a:r>
              <a:rPr lang="nl-NL" sz="2800" dirty="0" smtClean="0">
                <a:solidFill>
                  <a:schemeClr val="bg1"/>
                </a:solidFill>
                <a:ea typeface="ＭＳ Ｐゴシック" pitchFamily="34" charset="-128"/>
              </a:rPr>
              <a:t>De training</a:t>
            </a:r>
          </a:p>
        </p:txBody>
      </p:sp>
      <p:sp>
        <p:nvSpPr>
          <p:cNvPr id="3" name="Ondertitel 2"/>
          <p:cNvSpPr>
            <a:spLocks noGrp="1"/>
          </p:cNvSpPr>
          <p:nvPr>
            <p:ph type="subTitle" idx="1"/>
          </p:nvPr>
        </p:nvSpPr>
        <p:spPr>
          <a:xfrm>
            <a:off x="395288" y="2996952"/>
            <a:ext cx="8281168" cy="936873"/>
          </a:xfrm>
        </p:spPr>
        <p:txBody>
          <a:bodyPr/>
          <a:lstStyle/>
          <a:p>
            <a:pPr algn="l" eaLnBrk="1" hangingPunct="1"/>
            <a:r>
              <a:rPr lang="nl-NL" sz="4000" b="1" dirty="0" smtClean="0">
                <a:solidFill>
                  <a:schemeClr val="bg1"/>
                </a:solidFill>
                <a:ea typeface="ＭＳ Ｐゴシック" pitchFamily="34" charset="-128"/>
              </a:rPr>
              <a:t>In vorm voor de wedstrijd</a:t>
            </a:r>
            <a:endParaRPr lang="nl-NL" sz="4000" b="1" dirty="0" smtClean="0">
              <a:solidFill>
                <a:schemeClr val="bg1"/>
              </a:solidFill>
              <a:ea typeface="ＭＳ Ｐゴシック" pitchFamily="34" charset="-128"/>
            </a:endParaRPr>
          </a:p>
        </p:txBody>
      </p:sp>
      <p:pic>
        <p:nvPicPr>
          <p:cNvPr id="14341"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59338"/>
            <a:ext cx="5162550" cy="1990725"/>
          </a:xfrm>
          <a:prstGeom prst="rect">
            <a:avLst/>
          </a:prstGeom>
          <a:noFill/>
          <a:ln w="9525">
            <a:noFill/>
            <a:miter lim="800000"/>
            <a:headEnd/>
            <a:tailEnd/>
          </a:ln>
        </p:spPr>
      </p:pic>
      <p:pic>
        <p:nvPicPr>
          <p:cNvPr id="14342" name="Picture 6"/>
          <p:cNvPicPr>
            <a:picLocks noChangeAspect="1" noChangeArrowheads="1"/>
          </p:cNvPicPr>
          <p:nvPr/>
        </p:nvPicPr>
        <p:blipFill>
          <a:blip r:embed="rId5" cstate="print"/>
          <a:srcRect/>
          <a:stretch>
            <a:fillRect/>
          </a:stretch>
        </p:blipFill>
        <p:spPr bwMode="auto">
          <a:xfrm>
            <a:off x="6084168" y="332656"/>
            <a:ext cx="2581275" cy="19431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967288" y="5733256"/>
            <a:ext cx="4176712" cy="935038"/>
          </a:xfrm>
        </p:spPr>
        <p:txBody>
          <a:bodyPr/>
          <a:lstStyle/>
          <a:p>
            <a:pPr eaLnBrk="1" hangingPunct="1"/>
            <a:r>
              <a:rPr lang="nl-NL" sz="2800" dirty="0" smtClean="0">
                <a:solidFill>
                  <a:schemeClr val="bg1"/>
                </a:solidFill>
                <a:ea typeface="ＭＳ Ｐゴシック" pitchFamily="34" charset="-128"/>
              </a:rPr>
              <a:t>Les 13</a:t>
            </a:r>
            <a:br>
              <a:rPr lang="nl-NL" sz="2800" dirty="0" smtClean="0">
                <a:solidFill>
                  <a:schemeClr val="bg1"/>
                </a:solidFill>
                <a:ea typeface="ＭＳ Ｐゴシック" pitchFamily="34" charset="-128"/>
              </a:rPr>
            </a:br>
            <a:r>
              <a:rPr lang="nl-NL" sz="2800" dirty="0" smtClean="0">
                <a:solidFill>
                  <a:schemeClr val="bg1"/>
                </a:solidFill>
                <a:ea typeface="ＭＳ Ｐゴシック" pitchFamily="34" charset="-128"/>
              </a:rPr>
              <a:t>De training</a:t>
            </a:r>
          </a:p>
        </p:txBody>
      </p:sp>
      <p:sp>
        <p:nvSpPr>
          <p:cNvPr id="3" name="Ondertitel 2"/>
          <p:cNvSpPr>
            <a:spLocks noGrp="1"/>
          </p:cNvSpPr>
          <p:nvPr>
            <p:ph type="subTitle" idx="1"/>
          </p:nvPr>
        </p:nvSpPr>
        <p:spPr>
          <a:xfrm>
            <a:off x="395288" y="2996952"/>
            <a:ext cx="8281168" cy="936873"/>
          </a:xfrm>
        </p:spPr>
        <p:txBody>
          <a:bodyPr/>
          <a:lstStyle/>
          <a:p>
            <a:pPr algn="l" eaLnBrk="1" hangingPunct="1"/>
            <a:r>
              <a:rPr lang="nl-NL" sz="4000" b="1" dirty="0" smtClean="0">
                <a:solidFill>
                  <a:schemeClr val="bg1"/>
                </a:solidFill>
                <a:ea typeface="ＭＳ Ｐゴシック" pitchFamily="34" charset="-128"/>
              </a:rPr>
              <a:t>Jezus’ trainingsprogramma</a:t>
            </a:r>
            <a:endParaRPr lang="nl-NL" sz="4000" b="1" dirty="0" smtClean="0">
              <a:solidFill>
                <a:schemeClr val="bg1"/>
              </a:solidFill>
              <a:ea typeface="ＭＳ Ｐゴシック" pitchFamily="34" charset="-128"/>
            </a:endParaRPr>
          </a:p>
        </p:txBody>
      </p:sp>
      <p:pic>
        <p:nvPicPr>
          <p:cNvPr id="14341"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59338"/>
            <a:ext cx="5162550" cy="1990725"/>
          </a:xfrm>
          <a:prstGeom prst="rect">
            <a:avLst/>
          </a:prstGeom>
          <a:noFill/>
          <a:ln w="9525">
            <a:noFill/>
            <a:miter lim="800000"/>
            <a:headEnd/>
            <a:tailEnd/>
          </a:ln>
        </p:spPr>
      </p:pic>
      <p:pic>
        <p:nvPicPr>
          <p:cNvPr id="14342" name="Picture 6"/>
          <p:cNvPicPr>
            <a:picLocks noChangeAspect="1" noChangeArrowheads="1"/>
          </p:cNvPicPr>
          <p:nvPr/>
        </p:nvPicPr>
        <p:blipFill>
          <a:blip r:embed="rId5" cstate="print"/>
          <a:srcRect/>
          <a:stretch>
            <a:fillRect/>
          </a:stretch>
        </p:blipFill>
        <p:spPr bwMode="auto">
          <a:xfrm>
            <a:off x="6084168" y="332656"/>
            <a:ext cx="2581275" cy="19431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967288" y="5733256"/>
            <a:ext cx="4176712" cy="935038"/>
          </a:xfrm>
        </p:spPr>
        <p:txBody>
          <a:bodyPr/>
          <a:lstStyle/>
          <a:p>
            <a:pPr eaLnBrk="1" hangingPunct="1"/>
            <a:r>
              <a:rPr lang="nl-NL" sz="2800" dirty="0" smtClean="0">
                <a:solidFill>
                  <a:schemeClr val="bg1"/>
                </a:solidFill>
                <a:ea typeface="ＭＳ Ｐゴシック" pitchFamily="34" charset="-128"/>
              </a:rPr>
              <a:t>Les 13</a:t>
            </a:r>
            <a:br>
              <a:rPr lang="nl-NL" sz="2800" dirty="0" smtClean="0">
                <a:solidFill>
                  <a:schemeClr val="bg1"/>
                </a:solidFill>
                <a:ea typeface="ＭＳ Ｐゴシック" pitchFamily="34" charset="-128"/>
              </a:rPr>
            </a:br>
            <a:r>
              <a:rPr lang="nl-NL" sz="2800" dirty="0" smtClean="0">
                <a:solidFill>
                  <a:schemeClr val="bg1"/>
                </a:solidFill>
                <a:ea typeface="ＭＳ Ｐゴシック" pitchFamily="34" charset="-128"/>
              </a:rPr>
              <a:t>De training</a:t>
            </a:r>
          </a:p>
        </p:txBody>
      </p:sp>
      <p:sp>
        <p:nvSpPr>
          <p:cNvPr id="3" name="Ondertitel 2"/>
          <p:cNvSpPr>
            <a:spLocks noGrp="1"/>
          </p:cNvSpPr>
          <p:nvPr>
            <p:ph type="subTitle" idx="1"/>
          </p:nvPr>
        </p:nvSpPr>
        <p:spPr>
          <a:xfrm>
            <a:off x="395288" y="2996952"/>
            <a:ext cx="8281168" cy="936873"/>
          </a:xfrm>
        </p:spPr>
        <p:txBody>
          <a:bodyPr/>
          <a:lstStyle/>
          <a:p>
            <a:pPr algn="l" eaLnBrk="1" hangingPunct="1"/>
            <a:r>
              <a:rPr lang="nl-NL" sz="4000" b="1" dirty="0" smtClean="0">
                <a:solidFill>
                  <a:schemeClr val="bg1"/>
                </a:solidFill>
                <a:ea typeface="ＭＳ Ｐゴシック" pitchFamily="34" charset="-128"/>
              </a:rPr>
              <a:t>Goede voeding</a:t>
            </a:r>
            <a:endParaRPr lang="nl-NL" sz="4000" b="1" dirty="0" smtClean="0">
              <a:solidFill>
                <a:schemeClr val="bg1"/>
              </a:solidFill>
              <a:ea typeface="ＭＳ Ｐゴシック" pitchFamily="34" charset="-128"/>
            </a:endParaRPr>
          </a:p>
        </p:txBody>
      </p:sp>
      <p:pic>
        <p:nvPicPr>
          <p:cNvPr id="14341"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59338"/>
            <a:ext cx="5162550" cy="1990725"/>
          </a:xfrm>
          <a:prstGeom prst="rect">
            <a:avLst/>
          </a:prstGeom>
          <a:noFill/>
          <a:ln w="9525">
            <a:noFill/>
            <a:miter lim="800000"/>
            <a:headEnd/>
            <a:tailEnd/>
          </a:ln>
        </p:spPr>
      </p:pic>
      <p:pic>
        <p:nvPicPr>
          <p:cNvPr id="14342" name="Picture 6"/>
          <p:cNvPicPr>
            <a:picLocks noChangeAspect="1" noChangeArrowheads="1"/>
          </p:cNvPicPr>
          <p:nvPr/>
        </p:nvPicPr>
        <p:blipFill>
          <a:blip r:embed="rId5" cstate="print"/>
          <a:srcRect/>
          <a:stretch>
            <a:fillRect/>
          </a:stretch>
        </p:blipFill>
        <p:spPr bwMode="auto">
          <a:xfrm>
            <a:off x="6084168" y="332656"/>
            <a:ext cx="2581275" cy="19431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el 1"/>
          <p:cNvSpPr>
            <a:spLocks noGrp="1"/>
          </p:cNvSpPr>
          <p:nvPr>
            <p:ph type="ctrTitle"/>
          </p:nvPr>
        </p:nvSpPr>
        <p:spPr>
          <a:xfrm>
            <a:off x="4967288" y="5661248"/>
            <a:ext cx="4176712" cy="935038"/>
          </a:xfrm>
        </p:spPr>
        <p:txBody>
          <a:bodyPr/>
          <a:lstStyle/>
          <a:p>
            <a:pPr eaLnBrk="1" hangingPunct="1"/>
            <a:r>
              <a:rPr lang="nl-NL" sz="2800" dirty="0" smtClean="0">
                <a:solidFill>
                  <a:schemeClr val="bg1"/>
                </a:solidFill>
                <a:ea typeface="ＭＳ Ｐゴシック" pitchFamily="34" charset="-128"/>
              </a:rPr>
              <a:t>Les 13</a:t>
            </a:r>
            <a:br>
              <a:rPr lang="nl-NL" sz="2800" dirty="0" smtClean="0">
                <a:solidFill>
                  <a:schemeClr val="bg1"/>
                </a:solidFill>
                <a:ea typeface="ＭＳ Ｐゴシック" pitchFamily="34" charset="-128"/>
              </a:rPr>
            </a:br>
            <a:r>
              <a:rPr lang="nl-NL" sz="2800" dirty="0" smtClean="0">
                <a:solidFill>
                  <a:schemeClr val="bg1"/>
                </a:solidFill>
                <a:ea typeface="ＭＳ Ｐゴシック" pitchFamily="34" charset="-128"/>
              </a:rPr>
              <a:t>De training</a:t>
            </a:r>
          </a:p>
        </p:txBody>
      </p:sp>
      <p:sp>
        <p:nvSpPr>
          <p:cNvPr id="3" name="Ondertitel 2"/>
          <p:cNvSpPr>
            <a:spLocks noGrp="1"/>
          </p:cNvSpPr>
          <p:nvPr>
            <p:ph type="subTitle" idx="1"/>
          </p:nvPr>
        </p:nvSpPr>
        <p:spPr>
          <a:xfrm>
            <a:off x="395288" y="332657"/>
            <a:ext cx="8280400" cy="4825132"/>
          </a:xfrm>
        </p:spPr>
        <p:txBody>
          <a:bodyPr/>
          <a:lstStyle/>
          <a:p>
            <a:pPr algn="l" eaLnBrk="1" hangingPunct="1">
              <a:lnSpc>
                <a:spcPct val="80000"/>
              </a:lnSpc>
            </a:pPr>
            <a:r>
              <a:rPr lang="nl-NL" sz="2400" b="1" dirty="0" smtClean="0">
                <a:solidFill>
                  <a:schemeClr val="bg1"/>
                </a:solidFill>
                <a:ea typeface="ＭＳ Ｐゴシック" pitchFamily="34" charset="-128"/>
              </a:rPr>
              <a:t>Lucas 4: 1-13</a:t>
            </a:r>
          </a:p>
          <a:p>
            <a:pPr algn="l" eaLnBrk="1" hangingPunct="1">
              <a:lnSpc>
                <a:spcPct val="80000"/>
              </a:lnSpc>
            </a:pPr>
            <a:endParaRPr lang="nl-NL" sz="1200" b="1" dirty="0" smtClean="0">
              <a:solidFill>
                <a:schemeClr val="bg1"/>
              </a:solidFill>
              <a:ea typeface="ＭＳ Ｐゴシック" pitchFamily="34" charset="-128"/>
            </a:endParaRPr>
          </a:p>
          <a:p>
            <a:pPr algn="l" eaLnBrk="1" hangingPunct="1">
              <a:lnSpc>
                <a:spcPct val="80000"/>
              </a:lnSpc>
            </a:pPr>
            <a:r>
              <a:rPr lang="nl-NL" sz="2400" dirty="0" smtClean="0">
                <a:solidFill>
                  <a:srgbClr val="FF0000"/>
                </a:solidFill>
                <a:ea typeface="ＭＳ Ｐゴシック" pitchFamily="34" charset="-128"/>
              </a:rPr>
              <a:t>Verteller:</a:t>
            </a:r>
            <a:r>
              <a:rPr lang="nl-NL" sz="2400" dirty="0" smtClean="0">
                <a:solidFill>
                  <a:schemeClr val="bg1"/>
                </a:solidFill>
                <a:ea typeface="ＭＳ Ｐゴシック" pitchFamily="34" charset="-128"/>
              </a:rPr>
              <a:t> Vervuld van de heilige Geest trok Jezus weg </a:t>
            </a:r>
            <a:endParaRPr lang="nl-NL" sz="2400" dirty="0" smtClean="0">
              <a:solidFill>
                <a:schemeClr val="bg1"/>
              </a:solidFill>
              <a:ea typeface="ＭＳ Ｐゴシック" pitchFamily="34" charset="-128"/>
            </a:endParaRPr>
          </a:p>
          <a:p>
            <a:pPr algn="l" eaLnBrk="1" hangingPunct="1">
              <a:lnSpc>
                <a:spcPct val="80000"/>
              </a:lnSpc>
            </a:pPr>
            <a:r>
              <a:rPr lang="nl-NL" sz="2400" dirty="0" smtClean="0">
                <a:solidFill>
                  <a:schemeClr val="bg1"/>
                </a:solidFill>
                <a:ea typeface="ＭＳ Ｐゴシック" pitchFamily="34" charset="-128"/>
              </a:rPr>
              <a:t>van de Jordaan</a:t>
            </a:r>
            <a:r>
              <a:rPr lang="nl-NL" sz="2400" dirty="0" smtClean="0">
                <a:solidFill>
                  <a:schemeClr val="bg1"/>
                </a:solidFill>
                <a:ea typeface="ＭＳ Ｐゴシック" pitchFamily="34" charset="-128"/>
              </a:rPr>
              <a:t>, en geleid door de Geest zwierf hij </a:t>
            </a:r>
            <a:endParaRPr lang="nl-NL" sz="2400" dirty="0" smtClean="0">
              <a:solidFill>
                <a:schemeClr val="bg1"/>
              </a:solidFill>
              <a:ea typeface="ＭＳ Ｐゴシック" pitchFamily="34" charset="-128"/>
            </a:endParaRPr>
          </a:p>
          <a:p>
            <a:pPr algn="l" eaLnBrk="1" hangingPunct="1">
              <a:lnSpc>
                <a:spcPct val="80000"/>
              </a:lnSpc>
            </a:pPr>
            <a:r>
              <a:rPr lang="nl-NL" sz="2400" dirty="0" smtClean="0">
                <a:solidFill>
                  <a:schemeClr val="bg1"/>
                </a:solidFill>
                <a:ea typeface="ＭＳ Ｐゴシック" pitchFamily="34" charset="-128"/>
              </a:rPr>
              <a:t>veertig dagen rond in </a:t>
            </a:r>
            <a:r>
              <a:rPr lang="nl-NL" sz="2400" dirty="0" smtClean="0">
                <a:solidFill>
                  <a:schemeClr val="bg1"/>
                </a:solidFill>
                <a:ea typeface="ＭＳ Ｐゴシック" pitchFamily="34" charset="-128"/>
              </a:rPr>
              <a:t>de woestijn. Daar werd Hij door de duivel op </a:t>
            </a:r>
            <a:r>
              <a:rPr lang="nl-NL" sz="2400" dirty="0" smtClean="0">
                <a:solidFill>
                  <a:schemeClr val="bg1"/>
                </a:solidFill>
                <a:ea typeface="ＭＳ Ｐゴシック" pitchFamily="34" charset="-128"/>
              </a:rPr>
              <a:t>de proef </a:t>
            </a:r>
            <a:r>
              <a:rPr lang="nl-NL" sz="2400" dirty="0" smtClean="0">
                <a:solidFill>
                  <a:schemeClr val="bg1"/>
                </a:solidFill>
                <a:ea typeface="ＭＳ Ｐゴシック" pitchFamily="34" charset="-128"/>
              </a:rPr>
              <a:t>gesteld. </a:t>
            </a:r>
            <a:r>
              <a:rPr lang="nl-NL" sz="2400" dirty="0" smtClean="0">
                <a:solidFill>
                  <a:schemeClr val="bg1"/>
                </a:solidFill>
                <a:ea typeface="ＭＳ Ｐゴシック" pitchFamily="34" charset="-128"/>
              </a:rPr>
              <a:t>Al </a:t>
            </a:r>
            <a:r>
              <a:rPr lang="nl-NL" sz="2400" dirty="0" smtClean="0">
                <a:solidFill>
                  <a:schemeClr val="bg1"/>
                </a:solidFill>
                <a:ea typeface="ＭＳ Ｐゴシック" pitchFamily="34" charset="-128"/>
              </a:rPr>
              <a:t>die tijd at hij niets, en toen de </a:t>
            </a:r>
            <a:r>
              <a:rPr lang="nl-NL" sz="2400" dirty="0" smtClean="0">
                <a:solidFill>
                  <a:schemeClr val="bg1"/>
                </a:solidFill>
                <a:ea typeface="ＭＳ Ｐゴシック" pitchFamily="34" charset="-128"/>
              </a:rPr>
              <a:t>veertig dagen </a:t>
            </a:r>
            <a:r>
              <a:rPr lang="nl-NL" sz="2400" dirty="0" smtClean="0">
                <a:solidFill>
                  <a:schemeClr val="bg1"/>
                </a:solidFill>
                <a:ea typeface="ＭＳ Ｐゴシック" pitchFamily="34" charset="-128"/>
              </a:rPr>
              <a:t>verstreken waren, had hij grote honger. De </a:t>
            </a:r>
            <a:r>
              <a:rPr lang="nl-NL" sz="2400" dirty="0" smtClean="0">
                <a:solidFill>
                  <a:schemeClr val="bg1"/>
                </a:solidFill>
                <a:ea typeface="ＭＳ Ｐゴシック" pitchFamily="34" charset="-128"/>
              </a:rPr>
              <a:t>duivel zei </a:t>
            </a:r>
            <a:r>
              <a:rPr lang="nl-NL" sz="2400" dirty="0" smtClean="0">
                <a:solidFill>
                  <a:schemeClr val="bg1"/>
                </a:solidFill>
                <a:ea typeface="ＭＳ Ｐゴシック" pitchFamily="34" charset="-128"/>
              </a:rPr>
              <a:t>tegen hem:</a:t>
            </a:r>
          </a:p>
          <a:p>
            <a:pPr algn="l" eaLnBrk="1" hangingPunct="1">
              <a:lnSpc>
                <a:spcPct val="80000"/>
              </a:lnSpc>
            </a:pPr>
            <a:r>
              <a:rPr lang="nl-NL" sz="2400" dirty="0" smtClean="0">
                <a:solidFill>
                  <a:srgbClr val="7030A0"/>
                </a:solidFill>
                <a:ea typeface="ＭＳ Ｐゴシック" pitchFamily="34" charset="-128"/>
              </a:rPr>
              <a:t>Duivel:</a:t>
            </a:r>
            <a:r>
              <a:rPr lang="nl-NL" sz="2400" dirty="0" smtClean="0">
                <a:solidFill>
                  <a:schemeClr val="bg1"/>
                </a:solidFill>
                <a:ea typeface="ＭＳ Ｐゴシック" pitchFamily="34" charset="-128"/>
              </a:rPr>
              <a:t> ‘Als u de Zoon van God bent, beveel die steen dan in </a:t>
            </a:r>
            <a:r>
              <a:rPr lang="nl-NL" sz="2400" dirty="0" smtClean="0">
                <a:solidFill>
                  <a:schemeClr val="bg1"/>
                </a:solidFill>
                <a:ea typeface="ＭＳ Ｐゴシック" pitchFamily="34" charset="-128"/>
              </a:rPr>
              <a:t>een brood </a:t>
            </a:r>
            <a:r>
              <a:rPr lang="nl-NL" sz="2400" dirty="0" smtClean="0">
                <a:solidFill>
                  <a:schemeClr val="bg1"/>
                </a:solidFill>
                <a:ea typeface="ＭＳ Ｐゴシック" pitchFamily="34" charset="-128"/>
              </a:rPr>
              <a:t>te veranderen.’</a:t>
            </a:r>
          </a:p>
          <a:p>
            <a:pPr algn="l" eaLnBrk="1" hangingPunct="1">
              <a:lnSpc>
                <a:spcPct val="80000"/>
              </a:lnSpc>
            </a:pPr>
            <a:r>
              <a:rPr lang="nl-NL" sz="2400" dirty="0" smtClean="0">
                <a:solidFill>
                  <a:srgbClr val="0070C0"/>
                </a:solidFill>
                <a:ea typeface="ＭＳ Ｐゴシック" pitchFamily="34" charset="-128"/>
              </a:rPr>
              <a:t>Jezus:</a:t>
            </a:r>
            <a:r>
              <a:rPr lang="nl-NL" sz="2400" dirty="0" smtClean="0">
                <a:solidFill>
                  <a:schemeClr val="bg1"/>
                </a:solidFill>
                <a:ea typeface="ＭＳ Ｐゴシック" pitchFamily="34" charset="-128"/>
              </a:rPr>
              <a:t> ‘Er staat geschreven: ‘De mens leeft niet van brood alleen.”</a:t>
            </a:r>
          </a:p>
          <a:p>
            <a:pPr algn="l" eaLnBrk="1" hangingPunct="1">
              <a:lnSpc>
                <a:spcPct val="80000"/>
              </a:lnSpc>
            </a:pPr>
            <a:r>
              <a:rPr lang="nl-NL" sz="2400" dirty="0" smtClean="0">
                <a:solidFill>
                  <a:srgbClr val="FF0000"/>
                </a:solidFill>
                <a:ea typeface="ＭＳ Ｐゴシック" pitchFamily="34" charset="-128"/>
              </a:rPr>
              <a:t>Verteller:</a:t>
            </a:r>
            <a:r>
              <a:rPr lang="nl-NL" sz="2400" dirty="0" smtClean="0">
                <a:solidFill>
                  <a:schemeClr val="bg1"/>
                </a:solidFill>
                <a:ea typeface="ＭＳ Ｐゴシック" pitchFamily="34" charset="-128"/>
              </a:rPr>
              <a:t> Toen bracht de duivel hem naar een hooggelegen </a:t>
            </a:r>
            <a:r>
              <a:rPr lang="nl-NL" sz="2400" dirty="0" smtClean="0">
                <a:solidFill>
                  <a:schemeClr val="bg1"/>
                </a:solidFill>
                <a:ea typeface="ＭＳ Ｐゴシック" pitchFamily="34" charset="-128"/>
              </a:rPr>
              <a:t>plaats en </a:t>
            </a:r>
            <a:r>
              <a:rPr lang="nl-NL" sz="2400" dirty="0" smtClean="0">
                <a:solidFill>
                  <a:schemeClr val="bg1"/>
                </a:solidFill>
                <a:ea typeface="ＭＳ Ｐゴシック" pitchFamily="34" charset="-128"/>
              </a:rPr>
              <a:t>liet hem in een en hetzelfde ogenblik alle </a:t>
            </a:r>
            <a:r>
              <a:rPr lang="nl-NL" sz="2400" dirty="0" smtClean="0">
                <a:solidFill>
                  <a:schemeClr val="bg1"/>
                </a:solidFill>
                <a:ea typeface="ＭＳ Ｐゴシック" pitchFamily="34" charset="-128"/>
              </a:rPr>
              <a:t>koninkrijken van </a:t>
            </a:r>
            <a:r>
              <a:rPr lang="nl-NL" sz="2400" dirty="0" smtClean="0">
                <a:solidFill>
                  <a:schemeClr val="bg1"/>
                </a:solidFill>
                <a:ea typeface="ＭＳ Ｐゴシック" pitchFamily="34" charset="-128"/>
              </a:rPr>
              <a:t>de wereld zien.</a:t>
            </a:r>
          </a:p>
        </p:txBody>
      </p:sp>
      <p:pic>
        <p:nvPicPr>
          <p:cNvPr id="16388"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149850"/>
            <a:ext cx="4427538" cy="1708150"/>
          </a:xfrm>
          <a:prstGeom prst="rect">
            <a:avLst/>
          </a:prstGeom>
          <a:noFill/>
          <a:ln w="9525">
            <a:noFill/>
            <a:miter lim="800000"/>
            <a:headEnd/>
            <a:tailEnd/>
          </a:ln>
        </p:spPr>
      </p:pic>
      <p:pic>
        <p:nvPicPr>
          <p:cNvPr id="6" name="Picture 6"/>
          <p:cNvPicPr>
            <a:picLocks noChangeAspect="1" noChangeArrowheads="1"/>
          </p:cNvPicPr>
          <p:nvPr/>
        </p:nvPicPr>
        <p:blipFill>
          <a:blip r:embed="rId5" cstate="print"/>
          <a:srcRect/>
          <a:stretch>
            <a:fillRect/>
          </a:stretch>
        </p:blipFill>
        <p:spPr bwMode="auto">
          <a:xfrm>
            <a:off x="7236296" y="332656"/>
            <a:ext cx="1429147" cy="107581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down)">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el 1"/>
          <p:cNvSpPr>
            <a:spLocks noGrp="1"/>
          </p:cNvSpPr>
          <p:nvPr>
            <p:ph type="ctrTitle"/>
          </p:nvPr>
        </p:nvSpPr>
        <p:spPr>
          <a:xfrm>
            <a:off x="4967288" y="5661248"/>
            <a:ext cx="4176712" cy="935038"/>
          </a:xfrm>
        </p:spPr>
        <p:txBody>
          <a:bodyPr/>
          <a:lstStyle/>
          <a:p>
            <a:pPr eaLnBrk="1" hangingPunct="1"/>
            <a:r>
              <a:rPr lang="nl-NL" sz="2800" dirty="0" smtClean="0">
                <a:solidFill>
                  <a:schemeClr val="bg1"/>
                </a:solidFill>
                <a:ea typeface="ＭＳ Ｐゴシック" pitchFamily="34" charset="-128"/>
              </a:rPr>
              <a:t>Les 13</a:t>
            </a:r>
            <a:br>
              <a:rPr lang="nl-NL" sz="2800" dirty="0" smtClean="0">
                <a:solidFill>
                  <a:schemeClr val="bg1"/>
                </a:solidFill>
                <a:ea typeface="ＭＳ Ｐゴシック" pitchFamily="34" charset="-128"/>
              </a:rPr>
            </a:br>
            <a:r>
              <a:rPr lang="nl-NL" sz="2800" dirty="0" smtClean="0">
                <a:solidFill>
                  <a:schemeClr val="bg1"/>
                </a:solidFill>
                <a:ea typeface="ＭＳ Ｐゴシック" pitchFamily="34" charset="-128"/>
              </a:rPr>
              <a:t>De training</a:t>
            </a:r>
          </a:p>
        </p:txBody>
      </p:sp>
      <p:sp>
        <p:nvSpPr>
          <p:cNvPr id="3" name="Ondertitel 2"/>
          <p:cNvSpPr>
            <a:spLocks noGrp="1"/>
          </p:cNvSpPr>
          <p:nvPr>
            <p:ph type="subTitle" idx="1"/>
          </p:nvPr>
        </p:nvSpPr>
        <p:spPr>
          <a:xfrm>
            <a:off x="395288" y="332657"/>
            <a:ext cx="8280400" cy="4825132"/>
          </a:xfrm>
        </p:spPr>
        <p:txBody>
          <a:bodyPr/>
          <a:lstStyle/>
          <a:p>
            <a:pPr algn="l" eaLnBrk="1" hangingPunct="1">
              <a:lnSpc>
                <a:spcPct val="80000"/>
              </a:lnSpc>
            </a:pPr>
            <a:r>
              <a:rPr lang="nl-NL" sz="2400" b="1" dirty="0" smtClean="0">
                <a:solidFill>
                  <a:schemeClr val="bg1"/>
                </a:solidFill>
                <a:ea typeface="ＭＳ Ｐゴシック" pitchFamily="34" charset="-128"/>
              </a:rPr>
              <a:t>Lucas 4: 1-13</a:t>
            </a:r>
          </a:p>
          <a:p>
            <a:pPr algn="l" eaLnBrk="1" hangingPunct="1">
              <a:lnSpc>
                <a:spcPct val="80000"/>
              </a:lnSpc>
            </a:pPr>
            <a:endParaRPr lang="nl-NL" sz="1200" b="1" dirty="0" smtClean="0">
              <a:solidFill>
                <a:schemeClr val="bg1"/>
              </a:solidFill>
              <a:ea typeface="ＭＳ Ｐゴシック" pitchFamily="34" charset="-128"/>
            </a:endParaRPr>
          </a:p>
          <a:p>
            <a:pPr algn="l" eaLnBrk="1" hangingPunct="1">
              <a:lnSpc>
                <a:spcPct val="80000"/>
              </a:lnSpc>
            </a:pPr>
            <a:r>
              <a:rPr lang="nl-NL" sz="2400" dirty="0" smtClean="0">
                <a:solidFill>
                  <a:srgbClr val="7030A0"/>
                </a:solidFill>
                <a:ea typeface="ＭＳ Ｐゴシック" pitchFamily="34" charset="-128"/>
              </a:rPr>
              <a:t>Duivel:</a:t>
            </a:r>
            <a:r>
              <a:rPr lang="nl-NL" sz="2400" dirty="0" smtClean="0">
                <a:solidFill>
                  <a:schemeClr val="bg1"/>
                </a:solidFill>
                <a:ea typeface="ＭＳ Ｐゴシック" pitchFamily="34" charset="-128"/>
              </a:rPr>
              <a:t> ‘Ik geef u de macht over dat alles en ook de </a:t>
            </a:r>
            <a:endParaRPr lang="nl-NL" sz="2400" dirty="0" smtClean="0">
              <a:solidFill>
                <a:schemeClr val="bg1"/>
              </a:solidFill>
              <a:ea typeface="ＭＳ Ｐゴシック" pitchFamily="34" charset="-128"/>
            </a:endParaRPr>
          </a:p>
          <a:p>
            <a:pPr algn="l" eaLnBrk="1" hangingPunct="1">
              <a:lnSpc>
                <a:spcPct val="80000"/>
              </a:lnSpc>
            </a:pPr>
            <a:r>
              <a:rPr lang="nl-NL" sz="2400" dirty="0" smtClean="0">
                <a:solidFill>
                  <a:schemeClr val="bg1"/>
                </a:solidFill>
                <a:ea typeface="ＭＳ Ｐゴシック" pitchFamily="34" charset="-128"/>
              </a:rPr>
              <a:t>roem die ermee </a:t>
            </a:r>
            <a:r>
              <a:rPr lang="nl-NL" sz="2400" dirty="0" smtClean="0">
                <a:solidFill>
                  <a:schemeClr val="bg1"/>
                </a:solidFill>
                <a:ea typeface="ＭＳ Ｐゴシック" pitchFamily="34" charset="-128"/>
              </a:rPr>
              <a:t>gepaard gaat, want ik kan daarover </a:t>
            </a:r>
            <a:endParaRPr lang="nl-NL" sz="2400" dirty="0" smtClean="0">
              <a:solidFill>
                <a:schemeClr val="bg1"/>
              </a:solidFill>
              <a:ea typeface="ＭＳ Ｐゴシック" pitchFamily="34" charset="-128"/>
            </a:endParaRPr>
          </a:p>
          <a:p>
            <a:pPr algn="l" eaLnBrk="1" hangingPunct="1">
              <a:lnSpc>
                <a:spcPct val="80000"/>
              </a:lnSpc>
            </a:pPr>
            <a:r>
              <a:rPr lang="nl-NL" sz="2400" dirty="0" smtClean="0">
                <a:solidFill>
                  <a:schemeClr val="bg1"/>
                </a:solidFill>
                <a:ea typeface="ＭＳ Ｐゴシック" pitchFamily="34" charset="-128"/>
              </a:rPr>
              <a:t>Beschikken en </a:t>
            </a:r>
            <a:r>
              <a:rPr lang="nl-NL" sz="2400" dirty="0" smtClean="0">
                <a:solidFill>
                  <a:schemeClr val="bg1"/>
                </a:solidFill>
                <a:ea typeface="ＭＳ Ｐゴシック" pitchFamily="34" charset="-128"/>
              </a:rPr>
              <a:t>ik geef het aan wie ik wil. Als u in aanbidding voor </a:t>
            </a:r>
            <a:r>
              <a:rPr lang="nl-NL" sz="2400" dirty="0" smtClean="0">
                <a:solidFill>
                  <a:schemeClr val="bg1"/>
                </a:solidFill>
                <a:ea typeface="ＭＳ Ｐゴシック" pitchFamily="34" charset="-128"/>
              </a:rPr>
              <a:t>mij neervalt</a:t>
            </a:r>
            <a:r>
              <a:rPr lang="nl-NL" sz="2400" dirty="0" smtClean="0">
                <a:solidFill>
                  <a:schemeClr val="bg1"/>
                </a:solidFill>
                <a:ea typeface="ＭＳ Ｐゴシック" pitchFamily="34" charset="-128"/>
              </a:rPr>
              <a:t>, zal dat allemaal van u zijn.’</a:t>
            </a:r>
          </a:p>
          <a:p>
            <a:pPr algn="l" eaLnBrk="1" hangingPunct="1">
              <a:lnSpc>
                <a:spcPct val="80000"/>
              </a:lnSpc>
            </a:pPr>
            <a:r>
              <a:rPr lang="nl-NL" sz="2400" dirty="0" smtClean="0">
                <a:solidFill>
                  <a:srgbClr val="0070C0"/>
                </a:solidFill>
                <a:ea typeface="ＭＳ Ｐゴシック" pitchFamily="34" charset="-128"/>
              </a:rPr>
              <a:t>Jezus:</a:t>
            </a:r>
            <a:r>
              <a:rPr lang="nl-NL" sz="2400" dirty="0" smtClean="0">
                <a:solidFill>
                  <a:schemeClr val="bg1"/>
                </a:solidFill>
                <a:ea typeface="ＭＳ Ｐゴシック" pitchFamily="34" charset="-128"/>
              </a:rPr>
              <a:t> ‘Er staat geschreven: ‘Aanbid de Heer, uw God, vereer </a:t>
            </a:r>
            <a:r>
              <a:rPr lang="nl-NL" sz="2400" dirty="0" smtClean="0">
                <a:solidFill>
                  <a:schemeClr val="bg1"/>
                </a:solidFill>
                <a:ea typeface="ＭＳ Ｐゴシック" pitchFamily="34" charset="-128"/>
              </a:rPr>
              <a:t>alleen Hem</a:t>
            </a:r>
            <a:r>
              <a:rPr lang="nl-NL" sz="2400" dirty="0" smtClean="0">
                <a:solidFill>
                  <a:schemeClr val="bg1"/>
                </a:solidFill>
                <a:ea typeface="ＭＳ Ｐゴシック" pitchFamily="34" charset="-128"/>
              </a:rPr>
              <a:t>.”</a:t>
            </a:r>
            <a:endParaRPr lang="nl-NL" sz="2400" dirty="0" smtClean="0">
              <a:solidFill>
                <a:schemeClr val="bg1"/>
              </a:solidFill>
              <a:ea typeface="ＭＳ Ｐゴシック" pitchFamily="34" charset="-128"/>
            </a:endParaRPr>
          </a:p>
        </p:txBody>
      </p:sp>
      <p:pic>
        <p:nvPicPr>
          <p:cNvPr id="16388"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149850"/>
            <a:ext cx="4427538" cy="1708150"/>
          </a:xfrm>
          <a:prstGeom prst="rect">
            <a:avLst/>
          </a:prstGeom>
          <a:noFill/>
          <a:ln w="9525">
            <a:noFill/>
            <a:miter lim="800000"/>
            <a:headEnd/>
            <a:tailEnd/>
          </a:ln>
        </p:spPr>
      </p:pic>
      <p:pic>
        <p:nvPicPr>
          <p:cNvPr id="6" name="Picture 6"/>
          <p:cNvPicPr>
            <a:picLocks noChangeAspect="1" noChangeArrowheads="1"/>
          </p:cNvPicPr>
          <p:nvPr/>
        </p:nvPicPr>
        <p:blipFill>
          <a:blip r:embed="rId5" cstate="print"/>
          <a:srcRect/>
          <a:stretch>
            <a:fillRect/>
          </a:stretch>
        </p:blipFill>
        <p:spPr bwMode="auto">
          <a:xfrm>
            <a:off x="7236296" y="332656"/>
            <a:ext cx="1429147" cy="107581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el 1"/>
          <p:cNvSpPr>
            <a:spLocks noGrp="1"/>
          </p:cNvSpPr>
          <p:nvPr>
            <p:ph type="ctrTitle"/>
          </p:nvPr>
        </p:nvSpPr>
        <p:spPr>
          <a:xfrm>
            <a:off x="4967288" y="5661248"/>
            <a:ext cx="4176712" cy="935038"/>
          </a:xfrm>
        </p:spPr>
        <p:txBody>
          <a:bodyPr/>
          <a:lstStyle/>
          <a:p>
            <a:pPr eaLnBrk="1" hangingPunct="1"/>
            <a:r>
              <a:rPr lang="nl-NL" sz="2800" dirty="0" smtClean="0">
                <a:solidFill>
                  <a:schemeClr val="bg1"/>
                </a:solidFill>
                <a:ea typeface="ＭＳ Ｐゴシック" pitchFamily="34" charset="-128"/>
              </a:rPr>
              <a:t>Les 13</a:t>
            </a:r>
            <a:br>
              <a:rPr lang="nl-NL" sz="2800" dirty="0" smtClean="0">
                <a:solidFill>
                  <a:schemeClr val="bg1"/>
                </a:solidFill>
                <a:ea typeface="ＭＳ Ｐゴシック" pitchFamily="34" charset="-128"/>
              </a:rPr>
            </a:br>
            <a:r>
              <a:rPr lang="nl-NL" sz="2800" dirty="0" smtClean="0">
                <a:solidFill>
                  <a:schemeClr val="bg1"/>
                </a:solidFill>
                <a:ea typeface="ＭＳ Ｐゴシック" pitchFamily="34" charset="-128"/>
              </a:rPr>
              <a:t>De training</a:t>
            </a:r>
          </a:p>
        </p:txBody>
      </p:sp>
      <p:sp>
        <p:nvSpPr>
          <p:cNvPr id="3" name="Ondertitel 2"/>
          <p:cNvSpPr>
            <a:spLocks noGrp="1"/>
          </p:cNvSpPr>
          <p:nvPr>
            <p:ph type="subTitle" idx="1"/>
          </p:nvPr>
        </p:nvSpPr>
        <p:spPr>
          <a:xfrm>
            <a:off x="395288" y="332657"/>
            <a:ext cx="8280400" cy="4825132"/>
          </a:xfrm>
        </p:spPr>
        <p:txBody>
          <a:bodyPr/>
          <a:lstStyle/>
          <a:p>
            <a:pPr algn="l" eaLnBrk="1" hangingPunct="1">
              <a:lnSpc>
                <a:spcPct val="80000"/>
              </a:lnSpc>
            </a:pPr>
            <a:r>
              <a:rPr lang="nl-NL" sz="2400" b="1" dirty="0" smtClean="0">
                <a:solidFill>
                  <a:schemeClr val="bg1"/>
                </a:solidFill>
                <a:ea typeface="ＭＳ Ｐゴシック" pitchFamily="34" charset="-128"/>
              </a:rPr>
              <a:t>Lucas 4: 1-13</a:t>
            </a:r>
          </a:p>
          <a:p>
            <a:pPr algn="l" eaLnBrk="1" hangingPunct="1">
              <a:lnSpc>
                <a:spcPct val="80000"/>
              </a:lnSpc>
            </a:pPr>
            <a:endParaRPr lang="nl-NL" sz="1200" b="1" dirty="0" smtClean="0">
              <a:solidFill>
                <a:schemeClr val="bg1"/>
              </a:solidFill>
              <a:ea typeface="ＭＳ Ｐゴシック" pitchFamily="34" charset="-128"/>
            </a:endParaRPr>
          </a:p>
          <a:p>
            <a:pPr algn="l" eaLnBrk="1" hangingPunct="1">
              <a:lnSpc>
                <a:spcPct val="80000"/>
              </a:lnSpc>
            </a:pPr>
            <a:r>
              <a:rPr lang="nl-NL" sz="2400" dirty="0" smtClean="0">
                <a:solidFill>
                  <a:srgbClr val="FF0000"/>
                </a:solidFill>
                <a:ea typeface="ＭＳ Ｐゴシック" pitchFamily="34" charset="-128"/>
              </a:rPr>
              <a:t>Verteller</a:t>
            </a:r>
            <a:r>
              <a:rPr lang="nl-NL" sz="2400" dirty="0" smtClean="0">
                <a:solidFill>
                  <a:srgbClr val="FF0000"/>
                </a:solidFill>
                <a:ea typeface="ＭＳ Ｐゴシック" pitchFamily="34" charset="-128"/>
              </a:rPr>
              <a:t>: </a:t>
            </a:r>
            <a:r>
              <a:rPr lang="nl-NL" sz="2400" dirty="0" smtClean="0">
                <a:solidFill>
                  <a:schemeClr val="bg1"/>
                </a:solidFill>
                <a:ea typeface="ＭＳ Ｐゴシック" pitchFamily="34" charset="-128"/>
              </a:rPr>
              <a:t>De duivel bracht Jezus naar Jeruzalem en </a:t>
            </a:r>
            <a:endParaRPr lang="nl-NL" sz="2400" dirty="0" smtClean="0">
              <a:solidFill>
                <a:schemeClr val="bg1"/>
              </a:solidFill>
              <a:ea typeface="ＭＳ Ｐゴシック" pitchFamily="34" charset="-128"/>
            </a:endParaRPr>
          </a:p>
          <a:p>
            <a:pPr algn="l" eaLnBrk="1" hangingPunct="1">
              <a:lnSpc>
                <a:spcPct val="80000"/>
              </a:lnSpc>
            </a:pPr>
            <a:r>
              <a:rPr lang="nl-NL" sz="2400" dirty="0" smtClean="0">
                <a:solidFill>
                  <a:schemeClr val="bg1"/>
                </a:solidFill>
                <a:ea typeface="ＭＳ Ｐゴシック" pitchFamily="34" charset="-128"/>
              </a:rPr>
              <a:t>zette </a:t>
            </a:r>
            <a:r>
              <a:rPr lang="nl-NL" sz="2400" dirty="0" smtClean="0">
                <a:solidFill>
                  <a:schemeClr val="bg1"/>
                </a:solidFill>
                <a:ea typeface="ＭＳ Ｐゴシック" pitchFamily="34" charset="-128"/>
              </a:rPr>
              <a:t>hem </a:t>
            </a:r>
            <a:r>
              <a:rPr lang="nl-NL" sz="2400" dirty="0" smtClean="0">
                <a:solidFill>
                  <a:schemeClr val="bg1"/>
                </a:solidFill>
                <a:ea typeface="ＭＳ Ｐゴシック" pitchFamily="34" charset="-128"/>
              </a:rPr>
              <a:t>op het </a:t>
            </a:r>
            <a:r>
              <a:rPr lang="nl-NL" sz="2400" dirty="0" smtClean="0">
                <a:solidFill>
                  <a:schemeClr val="bg1"/>
                </a:solidFill>
                <a:ea typeface="ＭＳ Ｐゴシック" pitchFamily="34" charset="-128"/>
              </a:rPr>
              <a:t>hoogste punt van de tempel.</a:t>
            </a:r>
          </a:p>
          <a:p>
            <a:pPr algn="l" eaLnBrk="1" hangingPunct="1">
              <a:lnSpc>
                <a:spcPct val="80000"/>
              </a:lnSpc>
            </a:pPr>
            <a:r>
              <a:rPr lang="nl-NL" sz="2400" dirty="0" smtClean="0">
                <a:solidFill>
                  <a:srgbClr val="7030A0"/>
                </a:solidFill>
                <a:ea typeface="ＭＳ Ｐゴシック" pitchFamily="34" charset="-128"/>
              </a:rPr>
              <a:t>Duivel:</a:t>
            </a:r>
            <a:r>
              <a:rPr lang="nl-NL" sz="2400" dirty="0" smtClean="0">
                <a:solidFill>
                  <a:schemeClr val="bg1"/>
                </a:solidFill>
                <a:ea typeface="ＭＳ Ｐゴシック" pitchFamily="34" charset="-128"/>
              </a:rPr>
              <a:t> ‘Als u de Zoon van God bent, spring dan naar beneden.</a:t>
            </a:r>
          </a:p>
          <a:p>
            <a:pPr algn="l" eaLnBrk="1" hangingPunct="1">
              <a:lnSpc>
                <a:spcPct val="80000"/>
              </a:lnSpc>
            </a:pPr>
            <a:r>
              <a:rPr lang="nl-NL" sz="2400" dirty="0" smtClean="0">
                <a:solidFill>
                  <a:schemeClr val="bg1"/>
                </a:solidFill>
                <a:ea typeface="ＭＳ Ｐゴシック" pitchFamily="34" charset="-128"/>
              </a:rPr>
              <a:t>Want er staat geschreven: ‘Zijn engelen zal </a:t>
            </a:r>
            <a:r>
              <a:rPr lang="nl-NL" sz="2400" dirty="0" smtClean="0">
                <a:solidFill>
                  <a:schemeClr val="bg1"/>
                </a:solidFill>
                <a:ea typeface="ＭＳ Ｐゴシック" pitchFamily="34" charset="-128"/>
              </a:rPr>
              <a:t>hij opdracht </a:t>
            </a:r>
            <a:r>
              <a:rPr lang="nl-NL" sz="2400" dirty="0" smtClean="0">
                <a:solidFill>
                  <a:schemeClr val="bg1"/>
                </a:solidFill>
                <a:ea typeface="ＭＳ Ｐゴシック" pitchFamily="34" charset="-128"/>
              </a:rPr>
              <a:t>geven om over u te waken.’ En ook: ‘Op </a:t>
            </a:r>
            <a:r>
              <a:rPr lang="nl-NL" sz="2400" dirty="0" smtClean="0">
                <a:solidFill>
                  <a:schemeClr val="bg1"/>
                </a:solidFill>
                <a:ea typeface="ＭＳ Ｐゴシック" pitchFamily="34" charset="-128"/>
              </a:rPr>
              <a:t>hun handen </a:t>
            </a:r>
            <a:r>
              <a:rPr lang="nl-NL" sz="2400" dirty="0" smtClean="0">
                <a:solidFill>
                  <a:schemeClr val="bg1"/>
                </a:solidFill>
                <a:ea typeface="ＭＳ Ｐゴシック" pitchFamily="34" charset="-128"/>
              </a:rPr>
              <a:t>zullen zij u dragen, zodat u uw voet niet </a:t>
            </a:r>
            <a:r>
              <a:rPr lang="nl-NL" sz="2400" dirty="0" smtClean="0">
                <a:solidFill>
                  <a:schemeClr val="bg1"/>
                </a:solidFill>
                <a:ea typeface="ＭＳ Ｐゴシック" pitchFamily="34" charset="-128"/>
              </a:rPr>
              <a:t>zult stoten </a:t>
            </a:r>
            <a:r>
              <a:rPr lang="nl-NL" sz="2400" dirty="0" smtClean="0">
                <a:solidFill>
                  <a:schemeClr val="bg1"/>
                </a:solidFill>
                <a:ea typeface="ＭＳ Ｐゴシック" pitchFamily="34" charset="-128"/>
              </a:rPr>
              <a:t>aan een steen.’’</a:t>
            </a:r>
          </a:p>
          <a:p>
            <a:pPr algn="l" eaLnBrk="1" hangingPunct="1">
              <a:lnSpc>
                <a:spcPct val="80000"/>
              </a:lnSpc>
            </a:pPr>
            <a:r>
              <a:rPr lang="nl-NL" sz="2400" dirty="0" smtClean="0">
                <a:solidFill>
                  <a:srgbClr val="0070C0"/>
                </a:solidFill>
                <a:ea typeface="ＭＳ Ｐゴシック" pitchFamily="34" charset="-128"/>
              </a:rPr>
              <a:t>Jezus:</a:t>
            </a:r>
            <a:r>
              <a:rPr lang="nl-NL" sz="2400" dirty="0" smtClean="0">
                <a:solidFill>
                  <a:schemeClr val="bg1"/>
                </a:solidFill>
                <a:ea typeface="ＭＳ Ｐゴシック" pitchFamily="34" charset="-128"/>
              </a:rPr>
              <a:t> ‘Er is gezegd: ‘Stel de Heer, uw God, niet op de proef.’’</a:t>
            </a:r>
          </a:p>
          <a:p>
            <a:pPr algn="l" eaLnBrk="1" hangingPunct="1">
              <a:lnSpc>
                <a:spcPct val="80000"/>
              </a:lnSpc>
            </a:pPr>
            <a:r>
              <a:rPr lang="nl-NL" sz="2400" dirty="0" smtClean="0">
                <a:solidFill>
                  <a:srgbClr val="FF0000"/>
                </a:solidFill>
                <a:ea typeface="ＭＳ Ｐゴシック" pitchFamily="34" charset="-128"/>
              </a:rPr>
              <a:t>Verteller:</a:t>
            </a:r>
            <a:r>
              <a:rPr lang="nl-NL" sz="2400" dirty="0" smtClean="0">
                <a:solidFill>
                  <a:schemeClr val="bg1"/>
                </a:solidFill>
                <a:ea typeface="ＭＳ Ｐゴシック" pitchFamily="34" charset="-128"/>
              </a:rPr>
              <a:t> Toen de duivel Jezus aan al deze beproevingen had</a:t>
            </a:r>
          </a:p>
          <a:p>
            <a:pPr algn="l" eaLnBrk="1" hangingPunct="1">
              <a:lnSpc>
                <a:spcPct val="80000"/>
              </a:lnSpc>
            </a:pPr>
            <a:r>
              <a:rPr lang="nl-NL" sz="2400" dirty="0" smtClean="0">
                <a:solidFill>
                  <a:schemeClr val="bg1"/>
                </a:solidFill>
                <a:ea typeface="ＭＳ Ｐゴシック" pitchFamily="34" charset="-128"/>
              </a:rPr>
              <a:t>onderworpen, ging hij voor een tijd bij hem vandaan.</a:t>
            </a:r>
          </a:p>
        </p:txBody>
      </p:sp>
      <p:pic>
        <p:nvPicPr>
          <p:cNvPr id="16388"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149850"/>
            <a:ext cx="4427538" cy="1708150"/>
          </a:xfrm>
          <a:prstGeom prst="rect">
            <a:avLst/>
          </a:prstGeom>
          <a:noFill/>
          <a:ln w="9525">
            <a:noFill/>
            <a:miter lim="800000"/>
            <a:headEnd/>
            <a:tailEnd/>
          </a:ln>
        </p:spPr>
      </p:pic>
      <p:pic>
        <p:nvPicPr>
          <p:cNvPr id="6" name="Picture 6"/>
          <p:cNvPicPr>
            <a:picLocks noChangeAspect="1" noChangeArrowheads="1"/>
          </p:cNvPicPr>
          <p:nvPr/>
        </p:nvPicPr>
        <p:blipFill>
          <a:blip r:embed="rId5" cstate="print"/>
          <a:srcRect/>
          <a:stretch>
            <a:fillRect/>
          </a:stretch>
        </p:blipFill>
        <p:spPr bwMode="auto">
          <a:xfrm>
            <a:off x="7236296" y="332656"/>
            <a:ext cx="1429147" cy="107581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down)">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ipe(down)">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967288" y="5733256"/>
            <a:ext cx="4176712" cy="935038"/>
          </a:xfrm>
        </p:spPr>
        <p:txBody>
          <a:bodyPr/>
          <a:lstStyle/>
          <a:p>
            <a:pPr eaLnBrk="1" hangingPunct="1"/>
            <a:r>
              <a:rPr lang="nl-NL" sz="2800" dirty="0" smtClean="0">
                <a:solidFill>
                  <a:schemeClr val="bg1"/>
                </a:solidFill>
                <a:ea typeface="ＭＳ Ｐゴシック" pitchFamily="34" charset="-128"/>
              </a:rPr>
              <a:t>Les 13</a:t>
            </a:r>
            <a:br>
              <a:rPr lang="nl-NL" sz="2800" dirty="0" smtClean="0">
                <a:solidFill>
                  <a:schemeClr val="bg1"/>
                </a:solidFill>
                <a:ea typeface="ＭＳ Ｐゴシック" pitchFamily="34" charset="-128"/>
              </a:rPr>
            </a:br>
            <a:r>
              <a:rPr lang="nl-NL" sz="2800" dirty="0" smtClean="0">
                <a:solidFill>
                  <a:schemeClr val="bg1"/>
                </a:solidFill>
                <a:ea typeface="ＭＳ Ｐゴシック" pitchFamily="34" charset="-128"/>
              </a:rPr>
              <a:t>De training</a:t>
            </a:r>
          </a:p>
        </p:txBody>
      </p:sp>
      <p:sp>
        <p:nvSpPr>
          <p:cNvPr id="3" name="Ondertitel 2"/>
          <p:cNvSpPr>
            <a:spLocks noGrp="1"/>
          </p:cNvSpPr>
          <p:nvPr>
            <p:ph type="subTitle" idx="1"/>
          </p:nvPr>
        </p:nvSpPr>
        <p:spPr>
          <a:xfrm>
            <a:off x="395288" y="2996952"/>
            <a:ext cx="8281168" cy="936873"/>
          </a:xfrm>
        </p:spPr>
        <p:txBody>
          <a:bodyPr/>
          <a:lstStyle/>
          <a:p>
            <a:pPr algn="l" eaLnBrk="1" hangingPunct="1"/>
            <a:r>
              <a:rPr lang="nl-NL" sz="4000" b="1" dirty="0" smtClean="0">
                <a:solidFill>
                  <a:schemeClr val="bg1"/>
                </a:solidFill>
                <a:ea typeface="ＭＳ Ｐゴシック" pitchFamily="34" charset="-128"/>
              </a:rPr>
              <a:t>Goede conditie</a:t>
            </a:r>
            <a:endParaRPr lang="nl-NL" sz="4000" b="1" dirty="0" smtClean="0">
              <a:solidFill>
                <a:schemeClr val="bg1"/>
              </a:solidFill>
              <a:ea typeface="ＭＳ Ｐゴシック" pitchFamily="34" charset="-128"/>
            </a:endParaRPr>
          </a:p>
        </p:txBody>
      </p:sp>
      <p:pic>
        <p:nvPicPr>
          <p:cNvPr id="14341"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59338"/>
            <a:ext cx="5162550" cy="1990725"/>
          </a:xfrm>
          <a:prstGeom prst="rect">
            <a:avLst/>
          </a:prstGeom>
          <a:noFill/>
          <a:ln w="9525">
            <a:noFill/>
            <a:miter lim="800000"/>
            <a:headEnd/>
            <a:tailEnd/>
          </a:ln>
        </p:spPr>
      </p:pic>
      <p:pic>
        <p:nvPicPr>
          <p:cNvPr id="14342" name="Picture 6"/>
          <p:cNvPicPr>
            <a:picLocks noChangeAspect="1" noChangeArrowheads="1"/>
          </p:cNvPicPr>
          <p:nvPr/>
        </p:nvPicPr>
        <p:blipFill>
          <a:blip r:embed="rId5" cstate="print"/>
          <a:srcRect/>
          <a:stretch>
            <a:fillRect/>
          </a:stretch>
        </p:blipFill>
        <p:spPr bwMode="auto">
          <a:xfrm>
            <a:off x="6084168" y="332656"/>
            <a:ext cx="2581275" cy="19431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el 1"/>
          <p:cNvSpPr>
            <a:spLocks noGrp="1"/>
          </p:cNvSpPr>
          <p:nvPr>
            <p:ph type="ctrTitle"/>
          </p:nvPr>
        </p:nvSpPr>
        <p:spPr>
          <a:xfrm>
            <a:off x="5076056" y="5661248"/>
            <a:ext cx="3455988" cy="935038"/>
          </a:xfrm>
        </p:spPr>
        <p:txBody>
          <a:bodyPr/>
          <a:lstStyle/>
          <a:p>
            <a:pPr eaLnBrk="1" hangingPunct="1"/>
            <a:r>
              <a:rPr lang="nl-NL" sz="3200" dirty="0" smtClean="0">
                <a:solidFill>
                  <a:schemeClr val="bg1"/>
                </a:solidFill>
                <a:ea typeface="ＭＳ Ｐゴシック" pitchFamily="34" charset="-128"/>
              </a:rPr>
              <a:t>Les 13 </a:t>
            </a:r>
            <a:br>
              <a:rPr lang="nl-NL" sz="3200" dirty="0" smtClean="0">
                <a:solidFill>
                  <a:schemeClr val="bg1"/>
                </a:solidFill>
                <a:ea typeface="ＭＳ Ｐゴシック" pitchFamily="34" charset="-128"/>
              </a:rPr>
            </a:br>
            <a:r>
              <a:rPr lang="nl-NL" sz="3200" dirty="0" smtClean="0">
                <a:solidFill>
                  <a:schemeClr val="bg1"/>
                </a:solidFill>
                <a:ea typeface="ＭＳ Ｐゴシック" pitchFamily="34" charset="-128"/>
              </a:rPr>
              <a:t>De training</a:t>
            </a:r>
          </a:p>
        </p:txBody>
      </p:sp>
      <p:sp>
        <p:nvSpPr>
          <p:cNvPr id="3" name="Ondertitel 2"/>
          <p:cNvSpPr>
            <a:spLocks noGrp="1"/>
          </p:cNvSpPr>
          <p:nvPr>
            <p:ph type="subTitle" idx="1"/>
          </p:nvPr>
        </p:nvSpPr>
        <p:spPr>
          <a:xfrm>
            <a:off x="323850" y="332656"/>
            <a:ext cx="8352606" cy="5183907"/>
          </a:xfrm>
        </p:spPr>
        <p:txBody>
          <a:bodyPr/>
          <a:lstStyle/>
          <a:p>
            <a:pPr algn="l" eaLnBrk="1" hangingPunct="1">
              <a:lnSpc>
                <a:spcPct val="80000"/>
              </a:lnSpc>
            </a:pPr>
            <a:r>
              <a:rPr lang="nl-NL" sz="2000" b="1" dirty="0" smtClean="0">
                <a:solidFill>
                  <a:schemeClr val="bg1"/>
                </a:solidFill>
                <a:ea typeface="ＭＳ Ｐゴシック" pitchFamily="34" charset="-128"/>
              </a:rPr>
              <a:t>Lucas 4:1 </a:t>
            </a:r>
          </a:p>
          <a:p>
            <a:pPr algn="l" eaLnBrk="1" hangingPunct="1">
              <a:lnSpc>
                <a:spcPct val="80000"/>
              </a:lnSpc>
            </a:pPr>
            <a:r>
              <a:rPr lang="nl-NL" sz="2000" dirty="0" smtClean="0">
                <a:solidFill>
                  <a:schemeClr val="bg1"/>
                </a:solidFill>
                <a:ea typeface="ＭＳ Ｐゴシック" pitchFamily="34" charset="-128"/>
              </a:rPr>
              <a:t>Vervuld van de heilige Geest trok Jezus weg van de Jordaan, en </a:t>
            </a:r>
            <a:endParaRPr lang="nl-NL" sz="2000" dirty="0" smtClean="0">
              <a:solidFill>
                <a:schemeClr val="bg1"/>
              </a:solidFill>
              <a:ea typeface="ＭＳ Ｐゴシック" pitchFamily="34" charset="-128"/>
            </a:endParaRPr>
          </a:p>
          <a:p>
            <a:pPr algn="l" eaLnBrk="1" hangingPunct="1">
              <a:lnSpc>
                <a:spcPct val="80000"/>
              </a:lnSpc>
            </a:pPr>
            <a:r>
              <a:rPr lang="nl-NL" sz="2000" dirty="0" smtClean="0">
                <a:solidFill>
                  <a:schemeClr val="bg1"/>
                </a:solidFill>
                <a:ea typeface="ＭＳ Ｐゴシック" pitchFamily="34" charset="-128"/>
              </a:rPr>
              <a:t>geleid </a:t>
            </a:r>
            <a:r>
              <a:rPr lang="nl-NL" sz="2000" dirty="0" smtClean="0">
                <a:solidFill>
                  <a:schemeClr val="bg1"/>
                </a:solidFill>
                <a:ea typeface="ＭＳ Ｐゴシック" pitchFamily="34" charset="-128"/>
              </a:rPr>
              <a:t>door de Geest zwierf hij veertig dagen rond in de woestijn, </a:t>
            </a:r>
            <a:endParaRPr lang="nl-NL" sz="2000" dirty="0" smtClean="0">
              <a:solidFill>
                <a:schemeClr val="bg1"/>
              </a:solidFill>
              <a:ea typeface="ＭＳ Ｐゴシック" pitchFamily="34" charset="-128"/>
            </a:endParaRPr>
          </a:p>
          <a:p>
            <a:pPr algn="l" eaLnBrk="1" hangingPunct="1">
              <a:lnSpc>
                <a:spcPct val="80000"/>
              </a:lnSpc>
            </a:pPr>
            <a:r>
              <a:rPr lang="nl-NL" sz="2000" dirty="0" smtClean="0">
                <a:solidFill>
                  <a:schemeClr val="bg1"/>
                </a:solidFill>
                <a:ea typeface="ＭＳ Ｐゴシック" pitchFamily="34" charset="-128"/>
              </a:rPr>
              <a:t>waar </a:t>
            </a:r>
            <a:r>
              <a:rPr lang="nl-NL" sz="2000" dirty="0" smtClean="0">
                <a:solidFill>
                  <a:schemeClr val="bg1"/>
                </a:solidFill>
                <a:ea typeface="ＭＳ Ｐゴシック" pitchFamily="34" charset="-128"/>
              </a:rPr>
              <a:t>hij door de duivel op de proef werd gesteld. Al die tijd at hij </a:t>
            </a:r>
            <a:endParaRPr lang="nl-NL" sz="2000" dirty="0" smtClean="0">
              <a:solidFill>
                <a:schemeClr val="bg1"/>
              </a:solidFill>
              <a:ea typeface="ＭＳ Ｐゴシック" pitchFamily="34" charset="-128"/>
            </a:endParaRPr>
          </a:p>
          <a:p>
            <a:pPr algn="l" eaLnBrk="1" hangingPunct="1">
              <a:lnSpc>
                <a:spcPct val="80000"/>
              </a:lnSpc>
            </a:pPr>
            <a:r>
              <a:rPr lang="nl-NL" sz="2000" dirty="0" smtClean="0">
                <a:solidFill>
                  <a:schemeClr val="bg1"/>
                </a:solidFill>
                <a:ea typeface="ＭＳ Ｐゴシック" pitchFamily="34" charset="-128"/>
              </a:rPr>
              <a:t>niets</a:t>
            </a:r>
            <a:r>
              <a:rPr lang="nl-NL" sz="2000" dirty="0" smtClean="0">
                <a:solidFill>
                  <a:schemeClr val="bg1"/>
                </a:solidFill>
                <a:ea typeface="ＭＳ Ｐゴシック" pitchFamily="34" charset="-128"/>
              </a:rPr>
              <a:t>, en toen de veertig dagen verstreken waren, had hij grote honger. </a:t>
            </a:r>
          </a:p>
          <a:p>
            <a:pPr algn="l" eaLnBrk="1" hangingPunct="1">
              <a:lnSpc>
                <a:spcPct val="80000"/>
              </a:lnSpc>
            </a:pPr>
            <a:endParaRPr lang="nl-NL" sz="2000" b="1" dirty="0" smtClean="0">
              <a:solidFill>
                <a:schemeClr val="bg1"/>
              </a:solidFill>
              <a:ea typeface="ＭＳ Ｐゴシック" pitchFamily="34" charset="-128"/>
            </a:endParaRPr>
          </a:p>
          <a:p>
            <a:pPr algn="l" eaLnBrk="1" hangingPunct="1">
              <a:lnSpc>
                <a:spcPct val="80000"/>
              </a:lnSpc>
            </a:pPr>
            <a:r>
              <a:rPr lang="nl-NL" sz="2000" b="1" dirty="0" smtClean="0">
                <a:solidFill>
                  <a:schemeClr val="bg1"/>
                </a:solidFill>
                <a:ea typeface="ＭＳ Ｐゴシック" pitchFamily="34" charset="-128"/>
              </a:rPr>
              <a:t>Lucas 4:14</a:t>
            </a:r>
          </a:p>
          <a:p>
            <a:pPr algn="l" eaLnBrk="1" hangingPunct="1">
              <a:lnSpc>
                <a:spcPct val="80000"/>
              </a:lnSpc>
            </a:pPr>
            <a:r>
              <a:rPr lang="nl-NL" sz="2000" dirty="0" smtClean="0">
                <a:solidFill>
                  <a:schemeClr val="bg1"/>
                </a:solidFill>
                <a:ea typeface="ＭＳ Ｐゴシック" pitchFamily="34" charset="-128"/>
              </a:rPr>
              <a:t>Jezus keerde, gesterkt door de Geest, terug naar </a:t>
            </a:r>
            <a:r>
              <a:rPr lang="nl-NL" sz="2000" dirty="0" err="1" smtClean="0">
                <a:solidFill>
                  <a:schemeClr val="bg1"/>
                </a:solidFill>
                <a:ea typeface="ＭＳ Ｐゴシック" pitchFamily="34" charset="-128"/>
              </a:rPr>
              <a:t>Galilea</a:t>
            </a:r>
            <a:r>
              <a:rPr lang="nl-NL" sz="2000" dirty="0" smtClean="0">
                <a:solidFill>
                  <a:schemeClr val="bg1"/>
                </a:solidFill>
                <a:ea typeface="ＭＳ Ｐゴシック" pitchFamily="34" charset="-128"/>
              </a:rPr>
              <a:t>. Het nieuws over hem verspreidde zich in de hele streek</a:t>
            </a:r>
            <a:r>
              <a:rPr lang="nl-NL" sz="2000" dirty="0" smtClean="0">
                <a:solidFill>
                  <a:schemeClr val="bg1"/>
                </a:solidFill>
                <a:ea typeface="ＭＳ Ｐゴシック" pitchFamily="34" charset="-128"/>
              </a:rPr>
              <a:t>.</a:t>
            </a:r>
          </a:p>
          <a:p>
            <a:pPr algn="l" eaLnBrk="1" hangingPunct="1">
              <a:lnSpc>
                <a:spcPct val="80000"/>
              </a:lnSpc>
            </a:pPr>
            <a:endParaRPr lang="nl-NL" sz="2000" dirty="0" smtClean="0">
              <a:solidFill>
                <a:schemeClr val="bg1"/>
              </a:solidFill>
              <a:ea typeface="ＭＳ Ｐゴシック" pitchFamily="34" charset="-128"/>
            </a:endParaRPr>
          </a:p>
          <a:p>
            <a:pPr algn="l" eaLnBrk="1" hangingPunct="1">
              <a:lnSpc>
                <a:spcPct val="80000"/>
              </a:lnSpc>
            </a:pPr>
            <a:r>
              <a:rPr lang="nl-NL" sz="2000" b="1" dirty="0" smtClean="0">
                <a:solidFill>
                  <a:schemeClr val="bg1"/>
                </a:solidFill>
                <a:ea typeface="ＭＳ Ｐゴシック" pitchFamily="34" charset="-128"/>
              </a:rPr>
              <a:t>Lucas 4:18,19 </a:t>
            </a:r>
          </a:p>
          <a:p>
            <a:pPr algn="l" eaLnBrk="1" hangingPunct="1">
              <a:lnSpc>
                <a:spcPct val="80000"/>
              </a:lnSpc>
            </a:pPr>
            <a:r>
              <a:rPr lang="nl-NL" sz="2000" dirty="0" smtClean="0">
                <a:solidFill>
                  <a:schemeClr val="bg1"/>
                </a:solidFill>
                <a:ea typeface="ＭＳ Ｐゴシック" pitchFamily="34" charset="-128"/>
              </a:rPr>
              <a:t>De Geest van de Heer rust op mij, want hij heeft mij gezalfd. Om aan armen het goede nieuws te brengen heeft hij mij gezonden, om aan gevangenen hun vrijlating bekend te maken en aan blinden het herstel van hun zicht, om onderdrukten hun vrijheid te geven, om een genadejaar van de Heer uit te roepen.</a:t>
            </a:r>
            <a:endParaRPr lang="nl-NL" sz="2000" dirty="0" smtClean="0">
              <a:solidFill>
                <a:srgbClr val="898989"/>
              </a:solidFill>
              <a:ea typeface="ＭＳ Ｐゴシック" pitchFamily="34" charset="-128"/>
            </a:endParaRPr>
          </a:p>
          <a:p>
            <a:pPr algn="l" eaLnBrk="1" hangingPunct="1">
              <a:lnSpc>
                <a:spcPct val="80000"/>
              </a:lnSpc>
            </a:pPr>
            <a:endParaRPr lang="nl-NL" sz="2000" dirty="0" smtClean="0">
              <a:solidFill>
                <a:schemeClr val="bg1"/>
              </a:solidFill>
              <a:ea typeface="ＭＳ Ｐゴシック" pitchFamily="34" charset="-128"/>
            </a:endParaRPr>
          </a:p>
        </p:txBody>
      </p:sp>
      <p:pic>
        <p:nvPicPr>
          <p:cNvPr id="22532"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567363"/>
            <a:ext cx="3348038" cy="1290637"/>
          </a:xfrm>
          <a:prstGeom prst="rect">
            <a:avLst/>
          </a:prstGeom>
          <a:noFill/>
          <a:ln w="9525">
            <a:noFill/>
            <a:miter lim="800000"/>
            <a:headEnd/>
            <a:tailEnd/>
          </a:ln>
        </p:spPr>
      </p:pic>
      <p:pic>
        <p:nvPicPr>
          <p:cNvPr id="7" name="Picture 6"/>
          <p:cNvPicPr>
            <a:picLocks noChangeAspect="1" noChangeArrowheads="1"/>
          </p:cNvPicPr>
          <p:nvPr/>
        </p:nvPicPr>
        <p:blipFill>
          <a:blip r:embed="rId5" cstate="print"/>
          <a:srcRect/>
          <a:stretch>
            <a:fillRect/>
          </a:stretch>
        </p:blipFill>
        <p:spPr bwMode="auto">
          <a:xfrm>
            <a:off x="7230579" y="332657"/>
            <a:ext cx="1434864" cy="108011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down)">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wipe(down)">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wipe(down)">
                                      <p:cBhvr>
                                        <p:cTn id="4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244</TotalTime>
  <Words>687</Words>
  <Application>Microsoft Office PowerPoint</Application>
  <PresentationFormat>Diavoorstelling (4:3)</PresentationFormat>
  <Paragraphs>71</Paragraphs>
  <Slides>12</Slides>
  <Notes>12</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12</vt:i4>
      </vt:variant>
    </vt:vector>
  </HeadingPairs>
  <TitlesOfParts>
    <vt:vector size="16" baseType="lpstr">
      <vt:lpstr>Arial</vt:lpstr>
      <vt:lpstr>ＭＳ Ｐゴシック</vt:lpstr>
      <vt:lpstr>Calibri</vt:lpstr>
      <vt:lpstr>Office-thema</vt:lpstr>
      <vt:lpstr>Les 13 De training</vt:lpstr>
      <vt:lpstr>Les 13 De training</vt:lpstr>
      <vt:lpstr>Les 13 De training</vt:lpstr>
      <vt:lpstr>Les 13 De training</vt:lpstr>
      <vt:lpstr>Les 13 De training</vt:lpstr>
      <vt:lpstr>Les 13 De training</vt:lpstr>
      <vt:lpstr>Les 13 De training</vt:lpstr>
      <vt:lpstr>Les 13 De training</vt:lpstr>
      <vt:lpstr>Les 13  De training</vt:lpstr>
      <vt:lpstr>Les 13 De training</vt:lpstr>
      <vt:lpstr>Les 13 De training</vt:lpstr>
      <vt:lpstr>Les 13 De training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34</cp:revision>
  <dcterms:created xsi:type="dcterms:W3CDTF">2011-08-15T13:01:05Z</dcterms:created>
  <dcterms:modified xsi:type="dcterms:W3CDTF">2013-11-25T12:26:00Z</dcterms:modified>
</cp:coreProperties>
</file>