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5" r:id="rId3"/>
    <p:sldId id="266" r:id="rId4"/>
    <p:sldId id="267" r:id="rId5"/>
    <p:sldId id="268" r:id="rId6"/>
    <p:sldId id="269" r:id="rId7"/>
    <p:sldId id="270" r:id="rId8"/>
    <p:sldId id="271" r:id="rId9"/>
    <p:sldId id="272" r:id="rId10"/>
    <p:sldId id="273" r:id="rId11"/>
    <p:sldId id="275" r:id="rId12"/>
    <p:sldId id="276" r:id="rId13"/>
    <p:sldId id="274" r:id="rId14"/>
    <p:sldId id="277" r:id="rId15"/>
    <p:sldId id="278" r:id="rId16"/>
    <p:sldId id="279" r:id="rId17"/>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BD89E49-F90E-433D-B8C5-22D90B0C30FC}" type="datetimeFigureOut">
              <a:rPr lang="nl-NL"/>
              <a:pPr>
                <a:defRPr/>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984BD0F-B6E2-4DBE-820B-C133417CF3D7}"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40C2B-E637-454D-A985-5923562E6AD4}"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B63DB20F-68E4-4F98-87DC-EBD3492FCD95}"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C39E49B5-D6AB-44D2-852A-EC0BD0E10B08}"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EC28A8F7-F60C-476B-812A-BFA7E3A26631}"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44E7B33-7685-4CE5-B156-4F97CCAFCA57}"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060846C1-9FEE-4EB0-A712-A023CDF9F172}"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61311B70-5D05-4894-A5AA-AF64E9CBAE55}"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38961D05-43E7-45E4-8AEB-B07091A7FAB0}"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3AD7CC47-CAB0-4724-AD2E-866C35266714}"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071CBF67-E3AD-4002-B124-DD235FC1577B}"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9BB239ED-54E5-43B8-872D-6E62ADD661E6}"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DF818BA0-6A4A-4443-979E-4C4C62D6982D}"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3472DDF9-2855-4390-87DF-675416991CCE}"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A022B12D-3F3F-47FA-8499-D382F94D8AFB}" type="datetime1">
              <a:rPr lang="nl-NL"/>
              <a:pPr>
                <a:defRPr/>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224ED9A6-30DD-4325-979F-3BA68BD7A3CB}"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90D4375E-D4DE-4E94-A242-D1DA0C393B77}" type="datetime1">
              <a:rPr lang="nl-NL"/>
              <a:pPr>
                <a:defRPr/>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8DBB6E8E-8B35-446A-A1C6-D7A736888736}"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F395CCAC-A908-4CC9-8577-61E74F63109C}" type="datetime1">
              <a:rPr lang="nl-NL"/>
              <a:pPr>
                <a:defRPr/>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44F5E6BA-980B-4965-8549-A39F8BE4961A}"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1FBCD6F2-F13B-4E34-A161-B819E973DBF1}"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91578E03-56AB-4F32-A179-2C82599DA012}"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67B515C0-3D30-44C7-90F2-E5E4AF4FD5C9}"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C2A43817-335A-4D03-A991-F53C7E96761A}"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46FF875-3415-48B3-A443-9A3A9BA6B0C3}" type="datetime1">
              <a:rPr lang="nl-NL"/>
              <a:pPr>
                <a:defRPr/>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9B9DAF5-53A4-4124-9F88-25A78BC262D4}"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2056" name="Titel 1"/>
          <p:cNvSpPr>
            <a:spLocks/>
          </p:cNvSpPr>
          <p:nvPr/>
        </p:nvSpPr>
        <p:spPr bwMode="auto">
          <a:xfrm>
            <a:off x="2555776" y="476672"/>
            <a:ext cx="5904656" cy="4392488"/>
          </a:xfrm>
          <a:prstGeom prst="rect">
            <a:avLst/>
          </a:prstGeom>
          <a:noFill/>
          <a:ln w="9525">
            <a:noFill/>
            <a:miter lim="800000"/>
            <a:headEnd/>
            <a:tailEnd/>
          </a:ln>
        </p:spPr>
        <p:txBody>
          <a:bodyPr anchor="ctr"/>
          <a:lstStyle/>
          <a:p>
            <a:r>
              <a:rPr lang="nl-NL" sz="6600" b="1" dirty="0" smtClean="0">
                <a:solidFill>
                  <a:schemeClr val="bg1"/>
                </a:solidFill>
                <a:latin typeface="Calibri" pitchFamily="34" charset="0"/>
              </a:rPr>
              <a:t>Blok III Jezus, Gods Zoon</a:t>
            </a:r>
          </a:p>
          <a:p>
            <a:endParaRPr lang="nl-NL" sz="2800" b="1" dirty="0">
              <a:solidFill>
                <a:schemeClr val="bg1"/>
              </a:solidFill>
              <a:latin typeface="Calibri" pitchFamily="34" charset="0"/>
            </a:endParaRPr>
          </a:p>
          <a:p>
            <a:r>
              <a:rPr lang="nl-NL" sz="2800" b="1" dirty="0" smtClean="0">
                <a:solidFill>
                  <a:schemeClr val="bg1"/>
                </a:solidFill>
                <a:latin typeface="Calibri" pitchFamily="34" charset="0"/>
              </a:rPr>
              <a:t>God bestaat uit drie personen. Vader, Zoon en heilige Geest. In de lessen 12 tot en met 18 leer je over het leven van Jezus, Gods Zoon. </a:t>
            </a:r>
            <a:endParaRPr lang="nl-NL" sz="2800" b="1" dirty="0">
              <a:solidFill>
                <a:schemeClr val="bg1"/>
              </a:solidFill>
              <a:latin typeface="Calibri" pitchFamily="34" charset="0"/>
            </a:endParaRPr>
          </a:p>
        </p:txBody>
      </p:sp>
      <p:pic>
        <p:nvPicPr>
          <p:cNvPr id="2057"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11560" y="620688"/>
            <a:ext cx="1584176" cy="1584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332656"/>
            <a:ext cx="6984776" cy="1080120"/>
          </a:xfrm>
        </p:spPr>
        <p:txBody>
          <a:bodyPr/>
          <a:lstStyle/>
          <a:p>
            <a:pPr algn="l"/>
            <a:r>
              <a:rPr lang="nl-NL" sz="1800" b="1" dirty="0" smtClean="0">
                <a:solidFill>
                  <a:schemeClr val="bg1"/>
                </a:solidFill>
              </a:rPr>
              <a:t>Lucas 1: 26-38</a:t>
            </a:r>
          </a:p>
          <a:p>
            <a:pPr algn="l"/>
            <a:r>
              <a:rPr lang="nl-NL" sz="1800" dirty="0" smtClean="0">
                <a:solidFill>
                  <a:schemeClr val="bg1"/>
                </a:solidFill>
              </a:rPr>
              <a:t>26 In de zesde maand zond God de engel </a:t>
            </a:r>
            <a:r>
              <a:rPr lang="nl-NL" sz="1800" dirty="0" err="1" smtClean="0">
                <a:solidFill>
                  <a:schemeClr val="bg1"/>
                </a:solidFill>
              </a:rPr>
              <a:t>Gabriël</a:t>
            </a:r>
            <a:r>
              <a:rPr lang="nl-NL" sz="1800" dirty="0" smtClean="0">
                <a:solidFill>
                  <a:schemeClr val="bg1"/>
                </a:solidFill>
              </a:rPr>
              <a:t> naar de stad </a:t>
            </a:r>
            <a:r>
              <a:rPr lang="nl-NL" sz="1800" dirty="0" err="1" smtClean="0">
                <a:solidFill>
                  <a:schemeClr val="bg1"/>
                </a:solidFill>
              </a:rPr>
              <a:t>Nazaret</a:t>
            </a:r>
            <a:r>
              <a:rPr lang="nl-NL" sz="1800" dirty="0" smtClean="0">
                <a:solidFill>
                  <a:schemeClr val="bg1"/>
                </a:solidFill>
              </a:rPr>
              <a:t> in </a:t>
            </a:r>
            <a:r>
              <a:rPr lang="nl-NL" sz="1800" dirty="0" err="1" smtClean="0">
                <a:solidFill>
                  <a:schemeClr val="bg1"/>
                </a:solidFill>
              </a:rPr>
              <a:t>Galilea</a:t>
            </a:r>
            <a:r>
              <a:rPr lang="nl-NL" sz="1800" dirty="0" smtClean="0">
                <a:solidFill>
                  <a:schemeClr val="bg1"/>
                </a:solidFill>
              </a:rPr>
              <a:t>, </a:t>
            </a:r>
            <a:r>
              <a:rPr lang="nl-NL" sz="1800" dirty="0" smtClean="0">
                <a:solidFill>
                  <a:schemeClr val="bg1"/>
                </a:solidFill>
              </a:rPr>
              <a:t>27 naar een meisje dat was uitgehuwelijkt </a:t>
            </a:r>
            <a:r>
              <a:rPr lang="nl-NL" sz="1800" dirty="0" smtClean="0">
                <a:solidFill>
                  <a:schemeClr val="bg1"/>
                </a:solidFill>
              </a:rPr>
              <a:t> aan een man die </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650335"/>
            <a:ext cx="3131840" cy="120766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148064" y="5877272"/>
            <a:ext cx="3399656" cy="719014"/>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95536" y="1225689"/>
            <a:ext cx="8568952" cy="4524315"/>
          </a:xfrm>
          <a:prstGeom prst="rect">
            <a:avLst/>
          </a:prstGeom>
          <a:noFill/>
        </p:spPr>
        <p:txBody>
          <a:bodyPr wrap="square" rtlCol="0">
            <a:spAutoFit/>
          </a:bodyPr>
          <a:lstStyle/>
          <a:p>
            <a:r>
              <a:rPr lang="nl-NL" dirty="0" smtClean="0">
                <a:solidFill>
                  <a:schemeClr val="bg1"/>
                </a:solidFill>
                <a:latin typeface="+mj-lt"/>
              </a:rPr>
              <a:t>Jozef heette, een afstammeling van David. Het meisje heette Maria. 28 </a:t>
            </a:r>
            <a:r>
              <a:rPr lang="nl-NL" dirty="0" err="1" smtClean="0">
                <a:solidFill>
                  <a:schemeClr val="bg1"/>
                </a:solidFill>
                <a:latin typeface="+mj-lt"/>
              </a:rPr>
              <a:t>Gabriël</a:t>
            </a:r>
            <a:r>
              <a:rPr lang="nl-NL" dirty="0" smtClean="0">
                <a:solidFill>
                  <a:schemeClr val="bg1"/>
                </a:solidFill>
                <a:latin typeface="+mj-lt"/>
              </a:rPr>
              <a:t> ging haar huis binnen en zei: ‘Gegroet Maria, je bent begenadigd, de Heer is met je.’ 29 Ze schrok hevig bij het horen van zijn woorden en vroeg zich af wat die begroeting te betekenen had. 30 Maar de engel zei tegen haar: ‘Wees niet bang, Maria, God heeft je zijn gunst geschonken. 31 Luister, je zult zwanger worden en een zoon baren, en je moet hem Jezus noemen. 32 Hij zal een groot man worden en Zoon van de Allerhoogste worden genoemd, en God, de Heer, zal hem de troon van zijn vader David geven. 33 Tot in eeuwigheid zal hij koning zijn over het volk van </a:t>
            </a:r>
            <a:r>
              <a:rPr lang="nl-NL" dirty="0" err="1" smtClean="0">
                <a:solidFill>
                  <a:schemeClr val="bg1"/>
                </a:solidFill>
                <a:latin typeface="+mj-lt"/>
              </a:rPr>
              <a:t>Jakob</a:t>
            </a:r>
            <a:r>
              <a:rPr lang="nl-NL" dirty="0" smtClean="0">
                <a:solidFill>
                  <a:schemeClr val="bg1"/>
                </a:solidFill>
                <a:latin typeface="+mj-lt"/>
              </a:rPr>
              <a:t>, en aan zijn koningschap zal geen einde komen.’</a:t>
            </a:r>
          </a:p>
          <a:p>
            <a:r>
              <a:rPr lang="nl-NL" dirty="0" smtClean="0">
                <a:solidFill>
                  <a:schemeClr val="bg1"/>
                </a:solidFill>
                <a:latin typeface="+mj-lt"/>
              </a:rPr>
              <a:t>34 Maria vroeg aan de engel: ‘Hoe zal dat gebeuren? Ik heb immers nog nooit gemeenschap met een man gehad.’ 35 De engel antwoordde: ‘De heilige Geest zal over je komen en de kracht van de Allerhoogste zal je als een schaduw bedekken. Daarom zal het kind dat geboren wordt, heilig worden genoemd en Zoon van God. 36 Luister, ook je familielid </a:t>
            </a:r>
            <a:r>
              <a:rPr lang="nl-NL" dirty="0" err="1" smtClean="0">
                <a:solidFill>
                  <a:schemeClr val="bg1"/>
                </a:solidFill>
                <a:latin typeface="+mj-lt"/>
              </a:rPr>
              <a:t>Elisabet</a:t>
            </a:r>
            <a:r>
              <a:rPr lang="nl-NL" dirty="0" smtClean="0">
                <a:solidFill>
                  <a:schemeClr val="bg1"/>
                </a:solidFill>
                <a:latin typeface="+mj-lt"/>
              </a:rPr>
              <a:t> is zwanger van een zoon, ondanks haar hoge leeftijd. Ze is nu, ook al hield men haar voor onvruchtbaar, in de zesde maand van haar zwangerschap, 37 want voor God is niets onmogelijk.’ 38 Maria zei: ‘De Heer wil ik dienen: laat er met mij gebeuren wat u hebt gezegd.’ Daarna liet de engel haar weer alleen.</a:t>
            </a:r>
            <a:endParaRPr lang="nl-NL"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00433"/>
            <a:ext cx="3779912" cy="1457567"/>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23528" y="1340768"/>
            <a:ext cx="8568952" cy="3170099"/>
          </a:xfrm>
          <a:prstGeom prst="rect">
            <a:avLst/>
          </a:prstGeom>
          <a:noFill/>
        </p:spPr>
        <p:txBody>
          <a:bodyPr wrap="square" rtlCol="0">
            <a:spAutoFit/>
          </a:bodyPr>
          <a:lstStyle/>
          <a:p>
            <a:r>
              <a:rPr lang="nl-NL" sz="2000" b="1" dirty="0" smtClean="0">
                <a:solidFill>
                  <a:schemeClr val="bg1"/>
                </a:solidFill>
                <a:latin typeface="+mj-lt"/>
              </a:rPr>
              <a:t>Lucas 2: 8-20</a:t>
            </a:r>
          </a:p>
          <a:p>
            <a:r>
              <a:rPr lang="nl-NL" sz="2000" dirty="0" smtClean="0">
                <a:solidFill>
                  <a:schemeClr val="bg1"/>
                </a:solidFill>
                <a:latin typeface="+mj-lt"/>
              </a:rPr>
              <a:t>8 Niet ver daarvandaan brachten herders de nacht door in het veld, ze hielden de wacht bij hun kudde. 9 Opeens stond er een engel van de Heer bij hen en werden ze omgeven door het stralende licht van de Heer, zodat ze hevig schrokken. 10 De engel zei tegen hen: ‘Wees niet bang, want ik kom jullie goed nieuws brengen, dat het hele volk met grote vreugde zal vervullen: 11 vandaag is in de stad van David jullie redder geboren. Hij is de </a:t>
            </a:r>
            <a:r>
              <a:rPr lang="nl-NL" sz="2000" dirty="0" err="1" smtClean="0">
                <a:solidFill>
                  <a:schemeClr val="bg1"/>
                </a:solidFill>
                <a:latin typeface="+mj-lt"/>
              </a:rPr>
              <a:t>messias</a:t>
            </a:r>
            <a:r>
              <a:rPr lang="nl-NL" sz="2000" dirty="0" smtClean="0">
                <a:solidFill>
                  <a:schemeClr val="bg1"/>
                </a:solidFill>
                <a:latin typeface="+mj-lt"/>
              </a:rPr>
              <a:t>, de Heer. 12 Dit zal voor jullie het teken zijn: jullie zullen een pasgeboren kind vinden dat in een doek gewikkeld in een voederbak ligt.’ </a:t>
            </a:r>
          </a:p>
          <a:p>
            <a:endParaRPr lang="nl-NL" sz="2000" i="1" dirty="0" smtClean="0">
              <a:solidFill>
                <a:schemeClr val="bg1"/>
              </a:solidFill>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332656"/>
            <a:ext cx="6984776" cy="1080120"/>
          </a:xfrm>
        </p:spPr>
        <p:txBody>
          <a:bodyPr/>
          <a:lstStyle/>
          <a:p>
            <a:pPr algn="l"/>
            <a:r>
              <a:rPr lang="nl-NL" sz="2000" b="1" dirty="0" smtClean="0">
                <a:solidFill>
                  <a:schemeClr val="bg1"/>
                </a:solidFill>
              </a:rPr>
              <a:t>Lucas 2: 8-20</a:t>
            </a:r>
          </a:p>
          <a:p>
            <a:pPr algn="l"/>
            <a:r>
              <a:rPr lang="nl-NL" sz="2000" dirty="0" smtClean="0">
                <a:solidFill>
                  <a:schemeClr val="bg1"/>
                </a:solidFill>
              </a:rPr>
              <a:t>13 En plotseling voegde zich bij de engel een groot hemels leger dat God prees met de woorden:</a:t>
            </a:r>
          </a:p>
          <a:p>
            <a:pPr algn="l"/>
            <a:endParaRPr lang="nl-NL" sz="2000" dirty="0" smtClean="0">
              <a:solidFill>
                <a:schemeClr val="bg1"/>
              </a:solidFill>
            </a:endParaRP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00433"/>
            <a:ext cx="3779912" cy="1457567"/>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23528" y="1340768"/>
            <a:ext cx="8568952" cy="3477875"/>
          </a:xfrm>
          <a:prstGeom prst="rect">
            <a:avLst/>
          </a:prstGeom>
          <a:noFill/>
        </p:spPr>
        <p:txBody>
          <a:bodyPr wrap="square" rtlCol="0">
            <a:spAutoFit/>
          </a:bodyPr>
          <a:lstStyle/>
          <a:p>
            <a:r>
              <a:rPr lang="nl-NL" sz="2000" dirty="0" smtClean="0">
                <a:solidFill>
                  <a:schemeClr val="bg1"/>
                </a:solidFill>
                <a:latin typeface="+mj-lt"/>
              </a:rPr>
              <a:t>14 ‘Eer aan God in de hoogste hemel</a:t>
            </a:r>
          </a:p>
          <a:p>
            <a:r>
              <a:rPr lang="nl-NL" sz="2000" dirty="0" smtClean="0">
                <a:solidFill>
                  <a:schemeClr val="bg1"/>
                </a:solidFill>
                <a:latin typeface="+mj-lt"/>
              </a:rPr>
              <a:t>en vrede op aarde voor alle mensen die hij liefheeft.’</a:t>
            </a:r>
          </a:p>
          <a:p>
            <a:r>
              <a:rPr lang="nl-NL" sz="2000" dirty="0" smtClean="0">
                <a:solidFill>
                  <a:schemeClr val="bg1"/>
                </a:solidFill>
                <a:latin typeface="+mj-lt"/>
              </a:rPr>
              <a:t>15 Toen de engelen waren teruggegaan naar de hemel, zeiden de herders tegen elkaar: ‘Laten we naar </a:t>
            </a:r>
            <a:r>
              <a:rPr lang="nl-NL" sz="2000" dirty="0" err="1" smtClean="0">
                <a:solidFill>
                  <a:schemeClr val="bg1"/>
                </a:solidFill>
                <a:latin typeface="+mj-lt"/>
              </a:rPr>
              <a:t>Betlehem</a:t>
            </a:r>
            <a:r>
              <a:rPr lang="nl-NL" sz="2000" dirty="0" smtClean="0">
                <a:solidFill>
                  <a:schemeClr val="bg1"/>
                </a:solidFill>
                <a:latin typeface="+mj-lt"/>
              </a:rPr>
              <a:t> gaan om met eigen ogen te zien wat er gebeurd is en wat de Heer ons bekend heeft gemaakt.’ 16 Ze gingen meteen op weg, en troffen Maria aan en Jozef en het kind dat in de voederbak lag. 17 Toen ze het kind zagen, vertelden ze wat hun over dat kind was gezegd. 18 Allen die het hoorden stonden verbaasd over wat de herders tegen hen zeiden, 19 maar Maria bewaarde al deze woorden in haar hart en bleef erover nadenken. 20 De herders gingen terug, terwijl ze God loofden en prezen om alles wat ze gehoord en gezien hadden, precies zoals het hun was gezegd.</a:t>
            </a:r>
            <a:endParaRPr lang="nl-NL" sz="2000"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95536" y="1988840"/>
            <a:ext cx="7834064" cy="2808312"/>
          </a:xfrm>
        </p:spPr>
        <p:txBody>
          <a:bodyPr/>
          <a:lstStyle/>
          <a:p>
            <a:pPr algn="l"/>
            <a:r>
              <a:rPr lang="nl-NL" sz="2400" b="1" dirty="0" err="1" smtClean="0">
                <a:solidFill>
                  <a:schemeClr val="bg1"/>
                </a:solidFill>
              </a:rPr>
              <a:t>Jesaja</a:t>
            </a:r>
            <a:r>
              <a:rPr lang="nl-NL" sz="2400" b="1" dirty="0" smtClean="0">
                <a:solidFill>
                  <a:schemeClr val="bg1"/>
                </a:solidFill>
              </a:rPr>
              <a:t> 9: 5</a:t>
            </a:r>
          </a:p>
          <a:p>
            <a:pPr algn="l"/>
            <a:r>
              <a:rPr lang="nl-NL" sz="2400" dirty="0" smtClean="0">
                <a:solidFill>
                  <a:schemeClr val="bg1"/>
                </a:solidFill>
              </a:rPr>
              <a:t>Een </a:t>
            </a:r>
            <a:r>
              <a:rPr lang="nl-NL" sz="2400" dirty="0" smtClean="0">
                <a:solidFill>
                  <a:schemeClr val="bg1"/>
                </a:solidFill>
              </a:rPr>
              <a:t>kind is ons geboren,</a:t>
            </a:r>
          </a:p>
          <a:p>
            <a:pPr algn="l"/>
            <a:r>
              <a:rPr lang="nl-NL" sz="2400" dirty="0" smtClean="0">
                <a:solidFill>
                  <a:schemeClr val="bg1"/>
                </a:solidFill>
              </a:rPr>
              <a:t>een zoon is ons gegeven;</a:t>
            </a:r>
          </a:p>
          <a:p>
            <a:pPr algn="l"/>
            <a:r>
              <a:rPr lang="nl-NL" sz="2400" dirty="0" smtClean="0">
                <a:solidFill>
                  <a:schemeClr val="bg1"/>
                </a:solidFill>
              </a:rPr>
              <a:t>de heerschappij rust op zijn schouders.</a:t>
            </a:r>
          </a:p>
          <a:p>
            <a:pPr algn="l"/>
            <a:r>
              <a:rPr lang="nl-NL" sz="2400" dirty="0" smtClean="0">
                <a:solidFill>
                  <a:schemeClr val="bg1"/>
                </a:solidFill>
              </a:rPr>
              <a:t>Deze namen zal hij dragen: Wonderbare raadsman,</a:t>
            </a:r>
          </a:p>
          <a:p>
            <a:pPr algn="l"/>
            <a:r>
              <a:rPr lang="nl-NL" sz="2400" dirty="0" smtClean="0">
                <a:solidFill>
                  <a:schemeClr val="bg1"/>
                </a:solidFill>
              </a:rPr>
              <a:t>Goddelijke held, Eeuwige vader, Vredevorst</a:t>
            </a:r>
            <a:r>
              <a:rPr lang="nl-NL" sz="2400" dirty="0" smtClean="0">
                <a:solidFill>
                  <a:schemeClr val="bg1"/>
                </a:solidFill>
              </a:rPr>
              <a:t>.</a:t>
            </a:r>
            <a:endParaRPr lang="nl-NL" sz="2400" dirty="0" smtClean="0">
              <a:solidFill>
                <a:schemeClr val="bg1"/>
              </a:solidFill>
            </a:endParaRP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2699792" y="332656"/>
            <a:ext cx="5976664" cy="1200329"/>
          </a:xfrm>
          <a:prstGeom prst="rect">
            <a:avLst/>
          </a:prstGeom>
          <a:noFill/>
        </p:spPr>
        <p:txBody>
          <a:bodyPr wrap="square" rtlCol="0">
            <a:spAutoFit/>
          </a:bodyPr>
          <a:lstStyle/>
          <a:p>
            <a:r>
              <a:rPr lang="nl-NL" sz="2400" b="1" dirty="0" smtClean="0">
                <a:solidFill>
                  <a:schemeClr val="bg1"/>
                </a:solidFill>
                <a:latin typeface="+mj-lt"/>
              </a:rPr>
              <a:t>Lucas 2: 11</a:t>
            </a:r>
          </a:p>
          <a:p>
            <a:r>
              <a:rPr lang="nl-NL" sz="2400" dirty="0">
                <a:solidFill>
                  <a:schemeClr val="bg1"/>
                </a:solidFill>
                <a:latin typeface="+mj-lt"/>
              </a:rPr>
              <a:t>V</a:t>
            </a:r>
            <a:r>
              <a:rPr lang="nl-NL" sz="2400" dirty="0" smtClean="0">
                <a:solidFill>
                  <a:schemeClr val="bg1"/>
                </a:solidFill>
                <a:latin typeface="+mj-lt"/>
              </a:rPr>
              <a:t>andaag is in de stad van David jullie redder geboren. Hij is de </a:t>
            </a:r>
            <a:r>
              <a:rPr lang="nl-NL" sz="2400" dirty="0" err="1" smtClean="0">
                <a:solidFill>
                  <a:schemeClr val="bg1"/>
                </a:solidFill>
                <a:latin typeface="+mj-lt"/>
              </a:rPr>
              <a:t>messias</a:t>
            </a:r>
            <a:r>
              <a:rPr lang="nl-NL" sz="2400" dirty="0" smtClean="0">
                <a:solidFill>
                  <a:schemeClr val="bg1"/>
                </a:solidFill>
                <a:latin typeface="+mj-lt"/>
              </a:rPr>
              <a:t>, de Heer. </a:t>
            </a:r>
            <a:endParaRPr lang="nl-NL" sz="2400"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347864" y="2492896"/>
            <a:ext cx="4881736" cy="1164704"/>
          </a:xfrm>
        </p:spPr>
        <p:txBody>
          <a:bodyPr/>
          <a:lstStyle/>
          <a:p>
            <a:pPr algn="l"/>
            <a:r>
              <a:rPr lang="nl-NL" sz="4000" b="1" dirty="0" smtClean="0">
                <a:solidFill>
                  <a:schemeClr val="bg1"/>
                </a:solidFill>
              </a:rPr>
              <a:t>En hoe heet Hij?</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347864" y="2492896"/>
            <a:ext cx="4881736" cy="1164704"/>
          </a:xfrm>
        </p:spPr>
        <p:txBody>
          <a:bodyPr/>
          <a:lstStyle/>
          <a:p>
            <a:pPr algn="l"/>
            <a:r>
              <a:rPr lang="nl-NL" sz="4000" b="1" dirty="0" smtClean="0">
                <a:solidFill>
                  <a:schemeClr val="bg1"/>
                </a:solidFill>
              </a:rPr>
              <a:t>Geboren voor jou</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95536" y="2420888"/>
            <a:ext cx="8280920" cy="1569660"/>
          </a:xfrm>
          <a:prstGeom prst="rect">
            <a:avLst/>
          </a:prstGeom>
          <a:noFill/>
        </p:spPr>
        <p:txBody>
          <a:bodyPr wrap="square" rtlCol="0">
            <a:spAutoFit/>
          </a:bodyPr>
          <a:lstStyle/>
          <a:p>
            <a:r>
              <a:rPr lang="nl-NL" sz="3200" b="1" dirty="0" smtClean="0">
                <a:solidFill>
                  <a:schemeClr val="bg1"/>
                </a:solidFill>
                <a:latin typeface="+mj-lt"/>
              </a:rPr>
              <a:t>Lucas 2: 11</a:t>
            </a:r>
          </a:p>
          <a:p>
            <a:r>
              <a:rPr lang="nl-NL" sz="3200" dirty="0">
                <a:solidFill>
                  <a:schemeClr val="bg1"/>
                </a:solidFill>
                <a:latin typeface="+mj-lt"/>
              </a:rPr>
              <a:t>V</a:t>
            </a:r>
            <a:r>
              <a:rPr lang="nl-NL" sz="3200" dirty="0" smtClean="0">
                <a:solidFill>
                  <a:schemeClr val="bg1"/>
                </a:solidFill>
                <a:latin typeface="+mj-lt"/>
              </a:rPr>
              <a:t>andaag is in de stad van </a:t>
            </a:r>
            <a:r>
              <a:rPr lang="nl-NL" sz="3200" smtClean="0">
                <a:solidFill>
                  <a:schemeClr val="bg1"/>
                </a:solidFill>
                <a:latin typeface="+mj-lt"/>
              </a:rPr>
              <a:t>David jullie </a:t>
            </a:r>
            <a:r>
              <a:rPr lang="nl-NL" sz="3200" dirty="0" smtClean="0">
                <a:solidFill>
                  <a:schemeClr val="bg1"/>
                </a:solidFill>
                <a:latin typeface="+mj-lt"/>
              </a:rPr>
              <a:t>redder geboren. Hij is de </a:t>
            </a:r>
            <a:r>
              <a:rPr lang="nl-NL" sz="3200" dirty="0" err="1" smtClean="0">
                <a:solidFill>
                  <a:schemeClr val="bg1"/>
                </a:solidFill>
                <a:latin typeface="+mj-lt"/>
              </a:rPr>
              <a:t>messias</a:t>
            </a:r>
            <a:r>
              <a:rPr lang="nl-NL" sz="3200" dirty="0" smtClean="0">
                <a:solidFill>
                  <a:schemeClr val="bg1"/>
                </a:solidFill>
                <a:latin typeface="+mj-lt"/>
              </a:rPr>
              <a:t>, de Heer. </a:t>
            </a:r>
            <a:endParaRPr lang="nl-NL" sz="3200" dirty="0">
              <a:solidFill>
                <a:schemeClr val="bg1"/>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347864" y="2492896"/>
            <a:ext cx="4881736" cy="1164704"/>
          </a:xfrm>
        </p:spPr>
        <p:txBody>
          <a:bodyPr/>
          <a:lstStyle/>
          <a:p>
            <a:pPr algn="l"/>
            <a:r>
              <a:rPr lang="nl-NL" sz="4000" b="1" dirty="0" smtClean="0">
                <a:solidFill>
                  <a:schemeClr val="bg1"/>
                </a:solidFill>
              </a:rPr>
              <a:t>In verwachting</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347864" y="2492896"/>
            <a:ext cx="4881736" cy="1164704"/>
          </a:xfrm>
        </p:spPr>
        <p:txBody>
          <a:bodyPr/>
          <a:lstStyle/>
          <a:p>
            <a:pPr algn="l"/>
            <a:r>
              <a:rPr lang="nl-NL" sz="4000" b="1" dirty="0" smtClean="0">
                <a:solidFill>
                  <a:schemeClr val="bg1"/>
                </a:solidFill>
              </a:rPr>
              <a:t>…van Jezus</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95536" y="2204864"/>
            <a:ext cx="7834064" cy="2016224"/>
          </a:xfrm>
        </p:spPr>
        <p:txBody>
          <a:bodyPr/>
          <a:lstStyle/>
          <a:p>
            <a:pPr algn="l"/>
            <a:r>
              <a:rPr lang="nl-NL" sz="2400" b="1" dirty="0" err="1" smtClean="0">
                <a:solidFill>
                  <a:schemeClr val="bg1"/>
                </a:solidFill>
              </a:rPr>
              <a:t>Jesaja</a:t>
            </a:r>
            <a:r>
              <a:rPr lang="nl-NL" sz="2400" b="1" dirty="0" smtClean="0">
                <a:solidFill>
                  <a:schemeClr val="bg1"/>
                </a:solidFill>
              </a:rPr>
              <a:t> 7: 14</a:t>
            </a:r>
          </a:p>
          <a:p>
            <a:pPr algn="l"/>
            <a:r>
              <a:rPr lang="nl-NL" sz="2400" dirty="0" smtClean="0">
                <a:solidFill>
                  <a:schemeClr val="bg1"/>
                </a:solidFill>
              </a:rPr>
              <a:t>Daarom zal de Heer zelf u een teken geven: de jonge vrouw is zwanger, zij zal spoedig een zoon baren en hem </a:t>
            </a:r>
            <a:r>
              <a:rPr lang="nl-NL" sz="2400" dirty="0" err="1" smtClean="0">
                <a:solidFill>
                  <a:schemeClr val="bg1"/>
                </a:solidFill>
              </a:rPr>
              <a:t>Immanuel</a:t>
            </a:r>
            <a:r>
              <a:rPr lang="nl-NL" sz="2400" dirty="0" smtClean="0">
                <a:solidFill>
                  <a:schemeClr val="bg1"/>
                </a:solidFill>
              </a:rPr>
              <a:t> noemen</a:t>
            </a:r>
            <a:r>
              <a:rPr lang="nl-NL" sz="2400" dirty="0" smtClean="0">
                <a:solidFill>
                  <a:schemeClr val="bg1"/>
                </a:solidFill>
              </a:rPr>
              <a:t>.</a:t>
            </a:r>
            <a:endParaRPr lang="nl-NL" sz="2400" dirty="0" smtClean="0">
              <a:solidFill>
                <a:schemeClr val="bg1"/>
              </a:solidFill>
            </a:endParaRP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843808" y="332656"/>
            <a:ext cx="5385792" cy="3888432"/>
          </a:xfrm>
        </p:spPr>
        <p:txBody>
          <a:bodyPr/>
          <a:lstStyle/>
          <a:p>
            <a:pPr algn="l"/>
            <a:r>
              <a:rPr lang="nl-NL" sz="2400" b="1" dirty="0" err="1" smtClean="0">
                <a:solidFill>
                  <a:schemeClr val="bg1"/>
                </a:solidFill>
              </a:rPr>
              <a:t>Jesaja</a:t>
            </a:r>
            <a:r>
              <a:rPr lang="nl-NL" sz="2400" b="1" dirty="0" smtClean="0">
                <a:solidFill>
                  <a:schemeClr val="bg1"/>
                </a:solidFill>
              </a:rPr>
              <a:t> 9: 5 en 6a</a:t>
            </a:r>
          </a:p>
          <a:p>
            <a:pPr algn="l"/>
            <a:r>
              <a:rPr lang="nl-NL" sz="2400" dirty="0" smtClean="0">
                <a:solidFill>
                  <a:schemeClr val="bg1"/>
                </a:solidFill>
              </a:rPr>
              <a:t>5 Een </a:t>
            </a:r>
            <a:r>
              <a:rPr lang="nl-NL" sz="2400" dirty="0" smtClean="0">
                <a:solidFill>
                  <a:schemeClr val="bg1"/>
                </a:solidFill>
              </a:rPr>
              <a:t>kind is ons geboren,</a:t>
            </a:r>
          </a:p>
          <a:p>
            <a:pPr algn="l"/>
            <a:r>
              <a:rPr lang="nl-NL" sz="2400" dirty="0" smtClean="0">
                <a:solidFill>
                  <a:schemeClr val="bg1"/>
                </a:solidFill>
              </a:rPr>
              <a:t>een zoon is ons gegeven;</a:t>
            </a:r>
          </a:p>
          <a:p>
            <a:pPr algn="l"/>
            <a:r>
              <a:rPr lang="nl-NL" sz="2400" dirty="0" smtClean="0">
                <a:solidFill>
                  <a:schemeClr val="bg1"/>
                </a:solidFill>
              </a:rPr>
              <a:t>de heerschappij rust op zijn schouders.</a:t>
            </a:r>
          </a:p>
          <a:p>
            <a:pPr algn="l"/>
            <a:r>
              <a:rPr lang="nl-NL" sz="2400" dirty="0" smtClean="0">
                <a:solidFill>
                  <a:schemeClr val="bg1"/>
                </a:solidFill>
              </a:rPr>
              <a:t>Deze namen zal hij dragen: Wonderbare raadsman,</a:t>
            </a:r>
          </a:p>
          <a:p>
            <a:pPr algn="l"/>
            <a:r>
              <a:rPr lang="nl-NL" sz="2400" dirty="0" smtClean="0">
                <a:solidFill>
                  <a:schemeClr val="bg1"/>
                </a:solidFill>
              </a:rPr>
              <a:t>Goddelijke held, Eeuwige vader, Vredevorst.</a:t>
            </a:r>
          </a:p>
          <a:p>
            <a:pPr algn="l"/>
            <a:r>
              <a:rPr lang="nl-NL" sz="2400" dirty="0" smtClean="0">
                <a:solidFill>
                  <a:schemeClr val="bg1"/>
                </a:solidFill>
              </a:rPr>
              <a:t>6 Groot is zijn heerschappij,</a:t>
            </a:r>
          </a:p>
          <a:p>
            <a:pPr algn="l"/>
            <a:r>
              <a:rPr lang="nl-NL" sz="2400" dirty="0" smtClean="0">
                <a:solidFill>
                  <a:schemeClr val="bg1"/>
                </a:solidFill>
              </a:rPr>
              <a:t>aan de vrede zal geen einde komen.</a:t>
            </a:r>
            <a:endParaRPr lang="nl-NL" sz="2400" dirty="0" smtClean="0">
              <a:solidFill>
                <a:schemeClr val="bg1"/>
              </a:solidFill>
            </a:endParaRP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332656"/>
            <a:ext cx="6984776" cy="1080120"/>
          </a:xfrm>
        </p:spPr>
        <p:txBody>
          <a:bodyPr/>
          <a:lstStyle/>
          <a:p>
            <a:pPr algn="l"/>
            <a:r>
              <a:rPr lang="nl-NL" sz="2000" b="1" dirty="0" smtClean="0">
                <a:solidFill>
                  <a:schemeClr val="bg1"/>
                </a:solidFill>
              </a:rPr>
              <a:t>Matteüs 1: 18-25</a:t>
            </a:r>
          </a:p>
          <a:p>
            <a:pPr algn="l"/>
            <a:r>
              <a:rPr lang="nl-NL" sz="2000" dirty="0" smtClean="0">
                <a:solidFill>
                  <a:schemeClr val="bg1"/>
                </a:solidFill>
              </a:rPr>
              <a:t>18 De afkomst van Jezus Christus was als volgt. Toen zijn moeder Maria al was uitgehuwelijkt aan Jozef maar nog niet </a:t>
            </a:r>
            <a:r>
              <a:rPr lang="nl-NL" sz="2000" dirty="0" smtClean="0">
                <a:solidFill>
                  <a:schemeClr val="bg1"/>
                </a:solidFill>
              </a:rPr>
              <a:t>bij hem</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00433"/>
            <a:ext cx="3779912" cy="1457567"/>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23528" y="1340768"/>
            <a:ext cx="8568952" cy="4093428"/>
          </a:xfrm>
          <a:prstGeom prst="rect">
            <a:avLst/>
          </a:prstGeom>
          <a:noFill/>
        </p:spPr>
        <p:txBody>
          <a:bodyPr wrap="square" rtlCol="0">
            <a:spAutoFit/>
          </a:bodyPr>
          <a:lstStyle/>
          <a:p>
            <a:r>
              <a:rPr lang="nl-NL" sz="2000" dirty="0" smtClean="0">
                <a:solidFill>
                  <a:schemeClr val="bg1"/>
                </a:solidFill>
                <a:latin typeface="+mj-lt"/>
              </a:rPr>
              <a:t>woonde, bleek ze zwanger te zijn door de heilige Geest. 19 Haar man Jozef, die een rechtschapen mens was, wilde haar niet in opspraak brengen en dacht erover haar in het geheim te verstoten. 20 Toen hij dit overwoog, verscheen hem in een droom een engel van de Heer. De engel zei: ‘Jozef, zoon van David, wees niet bang je vrouw Maria bij je te nemen, want het kind dat ze draagt is verwekt door de heilige Geest. 21 Ze zal een zoon baren. Geef hem de naam Jezus, want hij zal zijn volk bevrijden van hun zonden.’ 22 Dit alles is gebeurd opdat in vervulling zou gaan wat bij monde van de profeet door de Heer is gezegd: 23 ‘De maagd zal zwanger zijn en een zoon baren, en men zal hem de naam </a:t>
            </a:r>
            <a:r>
              <a:rPr lang="nl-NL" sz="2000" dirty="0" err="1" smtClean="0">
                <a:solidFill>
                  <a:schemeClr val="bg1"/>
                </a:solidFill>
                <a:latin typeface="+mj-lt"/>
              </a:rPr>
              <a:t>Immanuel</a:t>
            </a:r>
            <a:r>
              <a:rPr lang="nl-NL" sz="2000" dirty="0" smtClean="0">
                <a:solidFill>
                  <a:schemeClr val="bg1"/>
                </a:solidFill>
                <a:latin typeface="+mj-lt"/>
              </a:rPr>
              <a:t> geven,’ wat in onze taal betekent ‘God met ons’. 24 Jozef werd wakker en deed wat de engel van de Heer hem had opgedragen: hij nam haar bij zich als zijn vrouw, 25 maar hij had geen gemeenschap met haar voordat ze haar zoon gebaard had. En hij gaf hem de naam Jezus.</a:t>
            </a:r>
            <a:endParaRPr lang="nl-NL" sz="2000" i="1"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347864" y="2492896"/>
            <a:ext cx="4881736" cy="1164704"/>
          </a:xfrm>
        </p:spPr>
        <p:txBody>
          <a:bodyPr/>
          <a:lstStyle/>
          <a:p>
            <a:pPr algn="l"/>
            <a:r>
              <a:rPr lang="nl-NL" sz="4000" b="1" dirty="0" smtClean="0">
                <a:solidFill>
                  <a:schemeClr val="bg1"/>
                </a:solidFill>
              </a:rPr>
              <a:t>De geboorte</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6"/>
            <a:ext cx="2088232" cy="1596543"/>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332656"/>
            <a:ext cx="6984776" cy="1080120"/>
          </a:xfrm>
        </p:spPr>
        <p:txBody>
          <a:bodyPr/>
          <a:lstStyle/>
          <a:p>
            <a:pPr algn="l"/>
            <a:r>
              <a:rPr lang="nl-NL" sz="2000" b="1" dirty="0" smtClean="0">
                <a:solidFill>
                  <a:schemeClr val="bg1"/>
                </a:solidFill>
              </a:rPr>
              <a:t>Lucas 2: 6-20</a:t>
            </a:r>
          </a:p>
          <a:p>
            <a:pPr algn="l"/>
            <a:r>
              <a:rPr lang="nl-NL" sz="2000" dirty="0" smtClean="0">
                <a:solidFill>
                  <a:schemeClr val="bg1"/>
                </a:solidFill>
              </a:rPr>
              <a:t>6 Terwijl ze daar waren, brak de dag van haar bevalling aan, 7 en ze bracht een zoon ter wereld, haar eerstgeborene. Ze </a:t>
            </a:r>
            <a:r>
              <a:rPr lang="nl-NL" sz="2000" dirty="0" smtClean="0">
                <a:solidFill>
                  <a:schemeClr val="bg1"/>
                </a:solidFill>
              </a:rPr>
              <a:t>wikkelde</a:t>
            </a: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00433"/>
            <a:ext cx="3779912" cy="1457567"/>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23528" y="1340768"/>
            <a:ext cx="8568952" cy="3170099"/>
          </a:xfrm>
          <a:prstGeom prst="rect">
            <a:avLst/>
          </a:prstGeom>
          <a:noFill/>
        </p:spPr>
        <p:txBody>
          <a:bodyPr wrap="square" rtlCol="0">
            <a:spAutoFit/>
          </a:bodyPr>
          <a:lstStyle/>
          <a:p>
            <a:r>
              <a:rPr lang="nl-NL" sz="2000" dirty="0" smtClean="0">
                <a:solidFill>
                  <a:schemeClr val="bg1"/>
                </a:solidFill>
                <a:latin typeface="+mj-lt"/>
              </a:rPr>
              <a:t>hem in een doek en legde hem in een voederbak, omdat er voor hen geen plaats was in het nachtverblijf van de stad. 8 Niet ver daarvandaan brachten herders de nacht door in het veld, ze hielden de wacht bij hun kudde. 9 Opeens stond er een engel van de Heer bij hen en werden ze omgeven door het stralende licht van de Heer, zodat ze hevig schrokken. 10 De engel zei tegen hen: ‘Wees niet bang, want ik kom jullie goed nieuws brengen, dat het hele volk met grote vreugde zal vervullen: 11 vandaag is in de stad van David jullie redder geboren. Hij is de </a:t>
            </a:r>
            <a:r>
              <a:rPr lang="nl-NL" sz="2000" dirty="0" err="1" smtClean="0">
                <a:solidFill>
                  <a:schemeClr val="bg1"/>
                </a:solidFill>
                <a:latin typeface="+mj-lt"/>
              </a:rPr>
              <a:t>messias</a:t>
            </a:r>
            <a:r>
              <a:rPr lang="nl-NL" sz="2000" dirty="0" smtClean="0">
                <a:solidFill>
                  <a:schemeClr val="bg1"/>
                </a:solidFill>
                <a:latin typeface="+mj-lt"/>
              </a:rPr>
              <a:t>, de Heer. 12 Dit zal voor jullie het teken zijn: jullie zullen een pasgeboren kind vinden dat in een doek gewikkeld in een voederbak ligt.’ </a:t>
            </a:r>
          </a:p>
          <a:p>
            <a:endParaRPr lang="nl-NL" sz="2000" i="1"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907704" y="332656"/>
            <a:ext cx="6984776" cy="1080120"/>
          </a:xfrm>
        </p:spPr>
        <p:txBody>
          <a:bodyPr/>
          <a:lstStyle/>
          <a:p>
            <a:pPr algn="l"/>
            <a:r>
              <a:rPr lang="nl-NL" sz="2000" b="1" dirty="0" smtClean="0">
                <a:solidFill>
                  <a:schemeClr val="bg1"/>
                </a:solidFill>
              </a:rPr>
              <a:t>Lucas 2: 6-20</a:t>
            </a:r>
          </a:p>
          <a:p>
            <a:pPr algn="l"/>
            <a:r>
              <a:rPr lang="nl-NL" sz="2000" dirty="0" smtClean="0">
                <a:solidFill>
                  <a:schemeClr val="bg1"/>
                </a:solidFill>
              </a:rPr>
              <a:t>13 En plotseling voegde zich bij de engel een groot hemels leger dat God prees met de woorden:</a:t>
            </a:r>
          </a:p>
          <a:p>
            <a:pPr algn="l"/>
            <a:endParaRPr lang="nl-NL" sz="2000" dirty="0" smtClean="0">
              <a:solidFill>
                <a:schemeClr val="bg1"/>
              </a:solidFill>
            </a:endParaRPr>
          </a:p>
        </p:txBody>
      </p:sp>
      <p:pic>
        <p:nvPicPr>
          <p:cNvPr id="2054"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400433"/>
            <a:ext cx="3779912" cy="1457567"/>
          </a:xfrm>
          <a:prstGeom prst="rect">
            <a:avLst/>
          </a:prstGeom>
          <a:noFill/>
          <a:ln w="9525">
            <a:noFill/>
            <a:miter lim="800000"/>
            <a:headEnd/>
            <a:tailEnd/>
          </a:ln>
        </p:spPr>
      </p:pic>
      <p:pic>
        <p:nvPicPr>
          <p:cNvPr id="2055" name="Picture 7"/>
          <p:cNvPicPr>
            <a:picLocks noChangeAspect="1" noChangeArrowheads="1"/>
          </p:cNvPicPr>
          <p:nvPr/>
        </p:nvPicPr>
        <p:blipFill>
          <a:blip r:embed="rId5" cstate="print"/>
          <a:srcRect/>
          <a:stretch>
            <a:fillRect/>
          </a:stretch>
        </p:blipFill>
        <p:spPr bwMode="auto">
          <a:xfrm>
            <a:off x="395537" y="332657"/>
            <a:ext cx="1224135" cy="935904"/>
          </a:xfrm>
          <a:prstGeom prst="rect">
            <a:avLst/>
          </a:prstGeom>
          <a:noFill/>
          <a:ln w="9525">
            <a:noFill/>
            <a:miter lim="800000"/>
            <a:headEnd/>
            <a:tailEnd/>
          </a:ln>
          <a:effectLst/>
        </p:spPr>
      </p:pic>
      <p:sp>
        <p:nvSpPr>
          <p:cNvPr id="2056" name="Titel 1"/>
          <p:cNvSpPr>
            <a:spLocks/>
          </p:cNvSpPr>
          <p:nvPr/>
        </p:nvSpPr>
        <p:spPr bwMode="auto">
          <a:xfrm>
            <a:off x="5652120" y="5661248"/>
            <a:ext cx="2895600" cy="935038"/>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12 </a:t>
            </a:r>
            <a:br>
              <a:rPr lang="nl-NL" sz="2800" b="1" dirty="0">
                <a:solidFill>
                  <a:schemeClr val="bg1"/>
                </a:solidFill>
                <a:latin typeface="Calibri" pitchFamily="34" charset="0"/>
              </a:rPr>
            </a:br>
            <a:r>
              <a:rPr lang="nl-NL" sz="2800" b="1" dirty="0">
                <a:solidFill>
                  <a:schemeClr val="bg1"/>
                </a:solidFill>
                <a:latin typeface="Calibri" pitchFamily="34" charset="0"/>
              </a:rPr>
              <a:t>Op kraambezoek</a:t>
            </a:r>
          </a:p>
        </p:txBody>
      </p:sp>
      <p:sp>
        <p:nvSpPr>
          <p:cNvPr id="6" name="Tekstvak 5"/>
          <p:cNvSpPr txBox="1"/>
          <p:nvPr/>
        </p:nvSpPr>
        <p:spPr>
          <a:xfrm>
            <a:off x="323528" y="1340768"/>
            <a:ext cx="8568952" cy="3477875"/>
          </a:xfrm>
          <a:prstGeom prst="rect">
            <a:avLst/>
          </a:prstGeom>
          <a:noFill/>
        </p:spPr>
        <p:txBody>
          <a:bodyPr wrap="square" rtlCol="0">
            <a:spAutoFit/>
          </a:bodyPr>
          <a:lstStyle/>
          <a:p>
            <a:r>
              <a:rPr lang="nl-NL" sz="2000" dirty="0" smtClean="0">
                <a:solidFill>
                  <a:schemeClr val="bg1"/>
                </a:solidFill>
                <a:latin typeface="+mj-lt"/>
              </a:rPr>
              <a:t>14 ‘Eer aan God in de hoogste hemel</a:t>
            </a:r>
          </a:p>
          <a:p>
            <a:r>
              <a:rPr lang="nl-NL" sz="2000" dirty="0" smtClean="0">
                <a:solidFill>
                  <a:schemeClr val="bg1"/>
                </a:solidFill>
                <a:latin typeface="+mj-lt"/>
              </a:rPr>
              <a:t>en vrede op aarde voor alle mensen die hij liefheeft.’</a:t>
            </a:r>
          </a:p>
          <a:p>
            <a:r>
              <a:rPr lang="nl-NL" sz="2000" dirty="0" smtClean="0">
                <a:solidFill>
                  <a:schemeClr val="bg1"/>
                </a:solidFill>
                <a:latin typeface="+mj-lt"/>
              </a:rPr>
              <a:t>15 Toen de engelen waren teruggegaan naar de hemel, zeiden de herders tegen elkaar: ‘Laten we naar </a:t>
            </a:r>
            <a:r>
              <a:rPr lang="nl-NL" sz="2000" dirty="0" err="1" smtClean="0">
                <a:solidFill>
                  <a:schemeClr val="bg1"/>
                </a:solidFill>
                <a:latin typeface="+mj-lt"/>
              </a:rPr>
              <a:t>Betlehem</a:t>
            </a:r>
            <a:r>
              <a:rPr lang="nl-NL" sz="2000" dirty="0" smtClean="0">
                <a:solidFill>
                  <a:schemeClr val="bg1"/>
                </a:solidFill>
                <a:latin typeface="+mj-lt"/>
              </a:rPr>
              <a:t> gaan om met eigen ogen te zien wat er gebeurd is en wat de Heer ons bekend heeft gemaakt.’ 16 Ze gingen meteen op weg, en troffen Maria aan en Jozef en het kind dat in de voederbak lag. 17 Toen ze het kind zagen, vertelden ze wat hun over dat kind was gezegd. 18 Allen die het hoorden stonden verbaasd over wat de herders tegen hen zeiden, 19 maar Maria bewaarde al deze woorden in haar hart en bleef erover nadenken. 20 De herders gingen terug, terwijl ze God loofden en prezen om alles wat ze gehoord en gezien hadden, precies zoals het hun was gezegd.</a:t>
            </a:r>
            <a:endParaRPr lang="nl-NL" sz="2000" dirty="0" smtClean="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TotalTime>
  <Words>1512</Words>
  <Application>Microsoft Office PowerPoint</Application>
  <PresentationFormat>Diavoorstelling (4:3)</PresentationFormat>
  <Paragraphs>81</Paragraphs>
  <Slides>16</Slides>
  <Notes>16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16</vt:i4>
      </vt:variant>
    </vt:vector>
  </HeadingPairs>
  <TitlesOfParts>
    <vt:vector size="19" baseType="lpstr">
      <vt:lpstr>Calibri</vt:lpstr>
      <vt:lpstr>Arial</vt: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32</cp:revision>
  <dcterms:created xsi:type="dcterms:W3CDTF">2011-08-15T13:01:05Z</dcterms:created>
  <dcterms:modified xsi:type="dcterms:W3CDTF">2013-11-25T12:05:56Z</dcterms:modified>
</cp:coreProperties>
</file>