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E2E"/>
    <a:srgbClr val="FBABC9"/>
    <a:srgbClr val="C72F50"/>
    <a:srgbClr val="F985B1"/>
    <a:srgbClr val="E9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216F7-CE12-49AB-B8C0-39511FDBF1DC}" type="datetimeFigureOut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2CBEC1C-5FB5-4C31-B39D-2139B5B6DF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63394-E929-4DAF-ADD3-4133D021EFB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948C8E-8C58-4973-8AD5-BE43878C036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83A66B-6C9C-47D6-BD4E-226D263A81E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A2B64-1363-4AC7-9845-BC83ED9554DC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787B1-957C-4AC9-AB33-9617505AF8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95614-5DF6-4307-B0C9-F5C37FE411E7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F7450-AE53-4859-AB35-78D22E5DFD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EBBFC-0D49-4120-95C6-030B3B29D780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6D7C-D4A9-4C5A-B531-DA108FE8A1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70C55-5677-4FAC-8EA0-6558D6EA4ED4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FF9C-DBD2-4566-A433-C5B0DE9042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AF36-334D-4DAB-92A4-88FCC2D70757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E8DA-1B44-420A-BFF3-31A35AA3D9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DD7B3-A644-4409-8841-202D54DA3F86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559FC-1E84-467D-BFFA-E514A167F2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5C67D-9E36-4521-AC01-480DB8C85DC8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EFF27-5AC8-4612-B99F-09DC6754B4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EF0A5-5FED-4B16-BCCF-87FDE0BAA6CF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930B-E26E-4BBF-867A-BA6EF66F71C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9FD3E-5543-467F-B256-E2E87ECE1CED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65F17-E881-4DF4-96CC-D6AC93B5A4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8F76-847C-4188-BBB4-6B3D60CB5890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FAADC-D86C-4C8C-ACEA-9767B0D70D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29054-2A14-4FB6-BBEC-13DDDF83ABE6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60E58-0445-459A-8C4E-4C29778AF9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ABC9"/>
            </a:gs>
            <a:gs pos="39999">
              <a:srgbClr val="F985B1"/>
            </a:gs>
            <a:gs pos="70000">
              <a:srgbClr val="C72F50"/>
            </a:gs>
            <a:gs pos="100000">
              <a:srgbClr val="C72F5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A64141-5CFD-436A-99B5-EB42EEC78D5B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34B95B-A5DD-49C6-9692-956671ED4DB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4191000" cy="935038"/>
          </a:xfrm>
        </p:spPr>
        <p:txBody>
          <a:bodyPr/>
          <a:lstStyle/>
          <a:p>
            <a:pPr algn="l"/>
            <a:r>
              <a:rPr lang="nl-NL" sz="2800" b="1" smtClean="0">
                <a:solidFill>
                  <a:schemeClr val="bg1"/>
                </a:solidFill>
              </a:rPr>
              <a:t>Les 11 Samen aan de slag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288" y="1989138"/>
            <a:ext cx="4752975" cy="295275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dirty="0" smtClean="0">
              <a:solidFill>
                <a:schemeClr val="bg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rgbClr val="E42E2E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Les1-11\1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28800"/>
            <a:ext cx="29718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300663"/>
            <a:ext cx="4038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ndertitel 2"/>
          <p:cNvSpPr txBox="1">
            <a:spLocks/>
          </p:cNvSpPr>
          <p:nvPr/>
        </p:nvSpPr>
        <p:spPr>
          <a:xfrm>
            <a:off x="4495800" y="1447800"/>
            <a:ext cx="39624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Psalm 22;2,3  </a:t>
            </a:r>
          </a:p>
          <a:p>
            <a:pPr>
              <a:lnSpc>
                <a:spcPct val="80000"/>
              </a:lnSpc>
            </a:pPr>
            <a:r>
              <a:rPr lang="nl-NL" sz="2000">
                <a:solidFill>
                  <a:schemeClr val="bg1"/>
                </a:solidFill>
                <a:latin typeface="Calibri" pitchFamily="34" charset="0"/>
              </a:rPr>
              <a:t>Mijn God, mijn God, waarom hebt u mij verlaten? U blijft ver weg en redt mij niet, ook al schreeuw ik het uit. ‘Mijn God!’ roep ik overdag, en u antwoordt niet, ’s nachts, en ik vind geen rust.</a:t>
            </a:r>
          </a:p>
          <a:p>
            <a:pPr>
              <a:lnSpc>
                <a:spcPct val="80000"/>
              </a:lnSpc>
            </a:pPr>
            <a:endParaRPr lang="nl-NL" sz="200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Psalm 116:3-6 </a:t>
            </a:r>
            <a:r>
              <a:rPr lang="nl-NL" sz="2000" b="1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nl-NL" sz="2000">
                <a:solidFill>
                  <a:schemeClr val="bg1"/>
                </a:solidFill>
                <a:latin typeface="Calibri" pitchFamily="34" charset="0"/>
              </a:rPr>
              <a:t>Banden van de dood omknelden mij, angsten van het dodenrijk grepen mij aan, ik voelde angst en pijn. Toen riep ik de naam van de HEER: ‘HEER, red toch mijn leven!’ De HEER is genadig en rechtvaardig, onze God is een God van ontferming, de HEER beschermt de eenvoudigen, machteloos was ik en hij heeft mij bevrijd.</a:t>
            </a:r>
            <a:r>
              <a:rPr lang="nl-NL" sz="190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381000" y="381000"/>
            <a:ext cx="4191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>
                <a:solidFill>
                  <a:schemeClr val="bg1"/>
                </a:solidFill>
                <a:latin typeface="Calibri" pitchFamily="34" charset="0"/>
              </a:rPr>
              <a:t>Les 11 Samen aan de slag</a:t>
            </a:r>
          </a:p>
        </p:txBody>
      </p:sp>
      <p:pic>
        <p:nvPicPr>
          <p:cNvPr id="3079" name="Picture 2" descr="C:\Users\Eric\Dropbox\Herziening Follow Up module 1-4\Map 7 foto's en illustraties\Foto's en illustraties\Les1-11\11-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371600"/>
            <a:ext cx="29718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48300"/>
            <a:ext cx="3657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Ondertitel 2"/>
          <p:cNvSpPr txBox="1">
            <a:spLocks/>
          </p:cNvSpPr>
          <p:nvPr/>
        </p:nvSpPr>
        <p:spPr bwMode="auto">
          <a:xfrm>
            <a:off x="3810000" y="457200"/>
            <a:ext cx="4773613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Psalm 51: 5,6 </a:t>
            </a:r>
          </a:p>
          <a:p>
            <a:pPr>
              <a:lnSpc>
                <a:spcPct val="80000"/>
              </a:lnSpc>
            </a:pPr>
            <a:r>
              <a:rPr lang="nl-NL" sz="2000">
                <a:solidFill>
                  <a:schemeClr val="bg1"/>
                </a:solidFill>
                <a:latin typeface="Calibri" pitchFamily="34" charset="0"/>
              </a:rPr>
              <a:t>Ik ken mijn wandaden, ik ben mij steeds van mijn zonden bewust, tegen u, tegen u alleen heb ik gezondigd, ik heb gedaan wat slecht is in uw ogen. Laat uw uitspraak rechtvaardig zijn en uw oordeel zuiver.</a:t>
            </a:r>
            <a:endParaRPr lang="nl-NL" sz="2000" b="1">
              <a:solidFill>
                <a:schemeClr val="bg1"/>
              </a:solidFill>
              <a:latin typeface="Calibri" pitchFamily="34" charset="0"/>
            </a:endParaRPr>
          </a:p>
          <a:p>
            <a:endParaRPr lang="nl-NL" sz="2000" b="1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Psalm 145: 1-3 </a:t>
            </a:r>
          </a:p>
          <a:p>
            <a:r>
              <a:rPr lang="nl-NL" sz="2000">
                <a:solidFill>
                  <a:schemeClr val="bg1"/>
                </a:solidFill>
                <a:latin typeface="Calibri" pitchFamily="34" charset="0"/>
              </a:rPr>
              <a:t>U, mijn God en koning, wil ik roemen, uw naam prijzen tot in eeuwigheid. Elke dag opnieuw wil ik u prijzen, uw naam loven tot in eeuwigheid: ‘Groot is de HEER, hem komt alle lof toe, zijn grootheid is niet te doorgronden.’ </a:t>
            </a:r>
          </a:p>
          <a:p>
            <a:endParaRPr lang="nl-NL" sz="20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Psalm 6:7,8</a:t>
            </a:r>
          </a:p>
          <a:p>
            <a:r>
              <a:rPr lang="nl-NL" sz="2000" b="1">
                <a:solidFill>
                  <a:schemeClr val="bg1"/>
                </a:solidFill>
                <a:latin typeface="Calibri" pitchFamily="34" charset="0"/>
              </a:rPr>
              <a:t>M</a:t>
            </a:r>
            <a:r>
              <a:rPr lang="nl-NL" sz="2000">
                <a:solidFill>
                  <a:schemeClr val="bg1"/>
                </a:solidFill>
                <a:latin typeface="Calibri" pitchFamily="34" charset="0"/>
              </a:rPr>
              <a:t>oe ben ik van zuchten, elke nacht is mijn kussen nat, mijn bed doorweekt van tranen. Mijn ogen zijn gezwollen van verdriet, roodomrand van alles wat mij benauwt. </a:t>
            </a:r>
            <a:endParaRPr lang="nl-NL" sz="2000">
              <a:solidFill>
                <a:srgbClr val="E42E2E"/>
              </a:solidFill>
              <a:latin typeface="Calibri" pitchFamily="34" charset="0"/>
            </a:endParaRP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381000" y="381000"/>
            <a:ext cx="4191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>
                <a:solidFill>
                  <a:schemeClr val="bg1"/>
                </a:solidFill>
                <a:latin typeface="Calibri" pitchFamily="34" charset="0"/>
              </a:rPr>
              <a:t>Les 11 </a:t>
            </a:r>
            <a:br>
              <a:rPr lang="nl-NL" sz="2800" b="1">
                <a:solidFill>
                  <a:schemeClr val="bg1"/>
                </a:solidFill>
                <a:latin typeface="Calibri" pitchFamily="34" charset="0"/>
              </a:rPr>
            </a:br>
            <a:r>
              <a:rPr lang="nl-NL" sz="2800" b="1">
                <a:solidFill>
                  <a:schemeClr val="bg1"/>
                </a:solidFill>
                <a:latin typeface="Calibri" pitchFamily="34" charset="0"/>
              </a:rPr>
              <a:t>Samen aan de slag</a:t>
            </a:r>
          </a:p>
        </p:txBody>
      </p:sp>
      <p:pic>
        <p:nvPicPr>
          <p:cNvPr id="4103" name="Picture 2" descr="C:\Users\Eric\Dropbox\Herziening Follow Up module 1-4\Map 7 foto's en illustraties\Foto's en illustraties\Les1-11\11-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600200"/>
            <a:ext cx="28194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278</Words>
  <Application>Microsoft Office PowerPoint</Application>
  <PresentationFormat>Diavoorstelling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Office-thema</vt:lpstr>
      <vt:lpstr>Les 11 Samen aan de slag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20</cp:revision>
  <dcterms:created xsi:type="dcterms:W3CDTF">2011-08-15T13:01:05Z</dcterms:created>
  <dcterms:modified xsi:type="dcterms:W3CDTF">2013-11-25T10:41:06Z</dcterms:modified>
</cp:coreProperties>
</file>