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60" r:id="rId9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2E2E"/>
    <a:srgbClr val="FBABC9"/>
    <a:srgbClr val="C72F50"/>
    <a:srgbClr val="F985B1"/>
    <a:srgbClr val="E995A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9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303FA1E-B4E6-431A-9BA0-5E1606D0A3A4}" type="datetimeFigureOut">
              <a:rPr lang="nl-NL"/>
              <a:pPr>
                <a:defRPr/>
              </a:pPr>
              <a:t>25-11-2013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4FA418D-8D3E-41D4-95FA-639A600B645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7172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693497B-D3E3-4148-8131-5543E71B51CF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7172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693497B-D3E3-4148-8131-5543E71B51CF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7172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693497B-D3E3-4148-8131-5543E71B51CF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7172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693497B-D3E3-4148-8131-5543E71B51CF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7172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693497B-D3E3-4148-8131-5543E71B51CF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7172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693497B-D3E3-4148-8131-5543E71B51CF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7172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693497B-D3E3-4148-8131-5543E71B51CF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9220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DB597E5-FD09-40C3-A50F-088DEB2E64ED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FDED4-41A8-40F9-80DC-735EB3BDA993}" type="datetime1">
              <a:rPr lang="nl-NL"/>
              <a:pPr>
                <a:defRPr/>
              </a:pPr>
              <a:t>25-11-2013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496CE-F606-4FFA-A38F-F5032ED8CC6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D4EA0-6EFD-43E6-9EDF-FFF82733CC83}" type="datetime1">
              <a:rPr lang="nl-NL"/>
              <a:pPr>
                <a:defRPr/>
              </a:pPr>
              <a:t>25-11-2013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0E512-2C30-468F-8F58-D7C8CDCC338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0FF9B-2455-46EC-B0F9-112687F1F9A5}" type="datetime1">
              <a:rPr lang="nl-NL"/>
              <a:pPr>
                <a:defRPr/>
              </a:pPr>
              <a:t>25-11-2013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11917-5AA9-40BE-A54B-B71C63D7751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D314D-1017-4255-A11A-B6EB368B55E0}" type="datetime1">
              <a:rPr lang="nl-NL"/>
              <a:pPr>
                <a:defRPr/>
              </a:pPr>
              <a:t>25-11-2013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C790A-D112-46F4-BB16-D70B6269FC0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2AF01-E07B-4503-B50C-C8E212DF3AC1}" type="datetime1">
              <a:rPr lang="nl-NL"/>
              <a:pPr>
                <a:defRPr/>
              </a:pPr>
              <a:t>25-11-2013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7968A-4FDA-40FA-8E62-2B95C76BEDC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F7654-7809-4D6B-BF97-082C6E3641C2}" type="datetime1">
              <a:rPr lang="nl-NL"/>
              <a:pPr>
                <a:defRPr/>
              </a:pPr>
              <a:t>25-11-2013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ECD99-D8D8-4F00-B2FA-DD7A2E431F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605D8-B987-41E8-BBFB-39847096C963}" type="datetime1">
              <a:rPr lang="nl-NL"/>
              <a:pPr>
                <a:defRPr/>
              </a:pPr>
              <a:t>25-11-2013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4B9B4-66B8-4779-A902-7DDA85AC04C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8956B-3D10-482C-8572-DEA0C2CAEFB5}" type="datetime1">
              <a:rPr lang="nl-NL"/>
              <a:pPr>
                <a:defRPr/>
              </a:pPr>
              <a:t>25-11-2013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451F5-94BD-427E-B259-8B0737D32E0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D966C-BA04-42A9-BE98-7B4F22278ABE}" type="datetime1">
              <a:rPr lang="nl-NL"/>
              <a:pPr>
                <a:defRPr/>
              </a:pPr>
              <a:t>25-11-2013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B1974-6F48-4759-8F58-D9F0E919814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5D66F-2999-448F-B59E-999189BA6007}" type="datetime1">
              <a:rPr lang="nl-NL"/>
              <a:pPr>
                <a:defRPr/>
              </a:pPr>
              <a:t>25-11-2013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CB422-8DDF-4E77-A965-5A079473346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086FB-5607-4A06-8B94-2C5009913E3F}" type="datetime1">
              <a:rPr lang="nl-NL"/>
              <a:pPr>
                <a:defRPr/>
              </a:pPr>
              <a:t>25-11-2013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4CC9A-572B-414C-A152-45E4A398502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BABC9"/>
            </a:gs>
            <a:gs pos="39999">
              <a:srgbClr val="F985B1"/>
            </a:gs>
            <a:gs pos="70000">
              <a:srgbClr val="C72F50"/>
            </a:gs>
            <a:gs pos="100000">
              <a:srgbClr val="C72F5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504FA2C-003B-457D-8A34-BF1621A513C9}" type="datetime1">
              <a:rPr lang="nl-NL"/>
              <a:pPr>
                <a:defRPr/>
              </a:pPr>
              <a:t>25-11-2013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nl-NL"/>
              <a:t>Bericht van God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B3CE87-F26A-4ECA-9209-E52895E5A79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Imac%20HD:Users:theresiakoelewijn:WERK:2011:2011*052%20B&amp;S.PPFollowUp:SerielogoBerichtvGodwit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Imac%20HD:Users:theresiakoelewijn:WERK:2011:2011*052%20B&amp;S.PPFollowUp:SerielogoBerichtvGodwit.jp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Imac%20HD:Users:theresiakoelewijn:WERK:2011:2011*052%20B&amp;S.PPFollowUp:SerielogoBerichtvGodwit.jp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Imac%20HD:Users:theresiakoelewijn:WERK:2011:2011*052%20B&amp;S.PPFollowUp:SerielogoBerichtvGodwit.j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Imac%20HD:Users:theresiakoelewijn:WERK:2011:2011*052%20B&amp;S.PPFollowUp:SerielogoBerichtvGodwit.j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Imac%20HD:Users:theresiakoelewijn:WERK:2011:2011*052%20B&amp;S.PPFollowUp:SerielogoBerichtvGodwit.jp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Imac%20HD:Users:theresiakoelewijn:WERK:2011:2011*052%20B&amp;S.PPFollowUp:SerielogoBerichtvGodwit.jp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Imac%20HD:Users:theresiakoelewijn:WERK:2011:2011*052%20B&amp;S.PPFollowUp:SerielogoBerichtvGodwit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1"/>
          <p:cNvSpPr>
            <a:spLocks noGrp="1"/>
          </p:cNvSpPr>
          <p:nvPr>
            <p:ph type="ctrTitle"/>
          </p:nvPr>
        </p:nvSpPr>
        <p:spPr>
          <a:xfrm>
            <a:off x="5148064" y="6035675"/>
            <a:ext cx="3730625" cy="822325"/>
          </a:xfrm>
        </p:spPr>
        <p:txBody>
          <a:bodyPr/>
          <a:lstStyle/>
          <a:p>
            <a:pPr algn="l"/>
            <a:r>
              <a:rPr lang="nl-NL" sz="2800" b="1" dirty="0" smtClean="0">
                <a:solidFill>
                  <a:schemeClr val="bg1"/>
                </a:solidFill>
              </a:rPr>
              <a:t>Les 10 Mijn Vader en ik</a:t>
            </a:r>
          </a:p>
        </p:txBody>
      </p:sp>
      <p:pic>
        <p:nvPicPr>
          <p:cNvPr id="2053" name="Picture 2" descr="Imac HD:Users:theresiakoelewijn:WERK:2011:2011*052 B&amp;S.PPFollowUp:SerielogoBerichtvGodwit.jpg"/>
          <p:cNvPicPr>
            <a:picLocks noChangeAspect="1" noChangeArrowheads="1"/>
          </p:cNvPicPr>
          <p:nvPr/>
        </p:nvPicPr>
        <p:blipFill>
          <a:blip r:embed="rId3" r:link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7275"/>
            <a:ext cx="51625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2627784" y="332656"/>
            <a:ext cx="604867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solidFill>
                  <a:schemeClr val="bg1"/>
                </a:solidFill>
                <a:latin typeface="+mj-lt"/>
              </a:rPr>
              <a:t>Wat</a:t>
            </a:r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 doe </a:t>
            </a:r>
            <a:r>
              <a:rPr lang="en-US" sz="2400" b="1" dirty="0" err="1" smtClean="0">
                <a:solidFill>
                  <a:schemeClr val="bg1"/>
                </a:solidFill>
                <a:latin typeface="+mj-lt"/>
              </a:rPr>
              <a:t>ik</a:t>
            </a:r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+mj-lt"/>
              </a:rPr>
              <a:t>hier</a:t>
            </a:r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+mj-lt"/>
              </a:rPr>
              <a:t>vandaag</a:t>
            </a:r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?</a:t>
            </a:r>
          </a:p>
          <a:p>
            <a:endParaRPr lang="en-US" sz="2400" dirty="0">
              <a:solidFill>
                <a:schemeClr val="bg1"/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God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zegt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tegen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mij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: ‘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Jij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bent van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Mij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’.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Ik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ga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er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vandaag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diep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over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nadenken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wat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dát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betekent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voor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mij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. 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Ik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hoef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gelukkig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nog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niet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alles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te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kunnen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en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te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begrijpen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om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als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een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kind van God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te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leven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.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Ik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begrijp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dat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ik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mag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groeien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. (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Gelukkig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maar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!)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332656"/>
            <a:ext cx="1943323" cy="1728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1"/>
          <p:cNvSpPr>
            <a:spLocks noGrp="1"/>
          </p:cNvSpPr>
          <p:nvPr>
            <p:ph type="ctrTitle"/>
          </p:nvPr>
        </p:nvSpPr>
        <p:spPr>
          <a:xfrm>
            <a:off x="5148064" y="6035675"/>
            <a:ext cx="3730625" cy="822325"/>
          </a:xfrm>
        </p:spPr>
        <p:txBody>
          <a:bodyPr/>
          <a:lstStyle/>
          <a:p>
            <a:pPr algn="l"/>
            <a:r>
              <a:rPr lang="nl-NL" sz="2800" b="1" dirty="0" smtClean="0">
                <a:solidFill>
                  <a:schemeClr val="bg1"/>
                </a:solidFill>
              </a:rPr>
              <a:t>Les 10 Mijn Vader en ik</a:t>
            </a:r>
          </a:p>
        </p:txBody>
      </p:sp>
      <p:pic>
        <p:nvPicPr>
          <p:cNvPr id="2053" name="Picture 2" descr="Imac HD:Users:theresiakoelewijn:WERK:2011:2011*052 B&amp;S.PPFollowUp:SerielogoBerichtvGodwit.jpg"/>
          <p:cNvPicPr>
            <a:picLocks noChangeAspect="1" noChangeArrowheads="1"/>
          </p:cNvPicPr>
          <p:nvPr/>
        </p:nvPicPr>
        <p:blipFill>
          <a:blip r:embed="rId3" r:link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7275"/>
            <a:ext cx="51625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2627784" y="2852936"/>
            <a:ext cx="381642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+mj-lt"/>
              </a:rPr>
              <a:t>Je bent van </a:t>
            </a:r>
            <a:r>
              <a:rPr lang="en-US" sz="4000" dirty="0" err="1" smtClean="0">
                <a:solidFill>
                  <a:schemeClr val="bg1"/>
                </a:solidFill>
                <a:latin typeface="+mj-lt"/>
              </a:rPr>
              <a:t>Mij</a:t>
            </a:r>
            <a:r>
              <a:rPr lang="en-US" sz="4000" dirty="0" smtClean="0">
                <a:solidFill>
                  <a:schemeClr val="bg1"/>
                </a:solidFill>
                <a:latin typeface="+mj-lt"/>
              </a:rPr>
              <a:t>!</a:t>
            </a:r>
            <a:endParaRPr lang="en-US" sz="40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332656"/>
            <a:ext cx="1943323" cy="1728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1"/>
          <p:cNvSpPr>
            <a:spLocks noGrp="1"/>
          </p:cNvSpPr>
          <p:nvPr>
            <p:ph type="ctrTitle"/>
          </p:nvPr>
        </p:nvSpPr>
        <p:spPr>
          <a:xfrm>
            <a:off x="5148064" y="6035675"/>
            <a:ext cx="3730625" cy="822325"/>
          </a:xfrm>
        </p:spPr>
        <p:txBody>
          <a:bodyPr/>
          <a:lstStyle/>
          <a:p>
            <a:pPr algn="l"/>
            <a:r>
              <a:rPr lang="nl-NL" sz="2800" b="1" dirty="0" smtClean="0">
                <a:solidFill>
                  <a:schemeClr val="bg1"/>
                </a:solidFill>
              </a:rPr>
              <a:t>Les 10 Mijn Vader en ik</a:t>
            </a:r>
          </a:p>
        </p:txBody>
      </p:sp>
      <p:pic>
        <p:nvPicPr>
          <p:cNvPr id="2053" name="Picture 2" descr="Imac HD:Users:theresiakoelewijn:WERK:2011:2011*052 B&amp;S.PPFollowUp:SerielogoBerichtvGodwit.jpg"/>
          <p:cNvPicPr>
            <a:picLocks noChangeAspect="1" noChangeArrowheads="1"/>
          </p:cNvPicPr>
          <p:nvPr/>
        </p:nvPicPr>
        <p:blipFill>
          <a:blip r:embed="rId3" r:link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7275"/>
            <a:ext cx="51625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2627784" y="1196752"/>
            <a:ext cx="5832648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 err="1" smtClean="0">
                <a:solidFill>
                  <a:schemeClr val="bg1"/>
                </a:solidFill>
                <a:latin typeface="+mj-lt"/>
              </a:rPr>
              <a:t>Jesaja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 43: 1</a:t>
            </a:r>
          </a:p>
          <a:p>
            <a:endParaRPr lang="en-US" sz="3200" dirty="0" smtClean="0">
              <a:solidFill>
                <a:schemeClr val="bg1"/>
              </a:solidFill>
              <a:latin typeface="+mj-lt"/>
            </a:endParaRPr>
          </a:p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‘…………………………, </a:t>
            </a:r>
            <a:r>
              <a:rPr lang="en-US" sz="3200" dirty="0" err="1" smtClean="0">
                <a:solidFill>
                  <a:schemeClr val="bg1"/>
                </a:solidFill>
                <a:latin typeface="+mj-lt"/>
              </a:rPr>
              <a:t>Ik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+mj-lt"/>
              </a:rPr>
              <a:t>heb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 je </a:t>
            </a:r>
            <a:r>
              <a:rPr lang="en-US" sz="3200" dirty="0" err="1" smtClean="0">
                <a:solidFill>
                  <a:schemeClr val="bg1"/>
                </a:solidFill>
                <a:latin typeface="+mj-lt"/>
              </a:rPr>
              <a:t>bij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 je </a:t>
            </a:r>
            <a:r>
              <a:rPr lang="en-US" sz="3200" dirty="0" err="1" smtClean="0">
                <a:solidFill>
                  <a:schemeClr val="bg1"/>
                </a:solidFill>
                <a:latin typeface="+mj-lt"/>
              </a:rPr>
              <a:t>naam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+mj-lt"/>
              </a:rPr>
              <a:t>geroepen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. Je bent van </a:t>
            </a:r>
            <a:r>
              <a:rPr lang="en-US" sz="3200" dirty="0" err="1" smtClean="0">
                <a:solidFill>
                  <a:schemeClr val="bg1"/>
                </a:solidFill>
                <a:latin typeface="+mj-lt"/>
              </a:rPr>
              <a:t>Mij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!’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332656"/>
            <a:ext cx="1943323" cy="1728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1"/>
          <p:cNvSpPr>
            <a:spLocks noGrp="1"/>
          </p:cNvSpPr>
          <p:nvPr>
            <p:ph type="ctrTitle"/>
          </p:nvPr>
        </p:nvSpPr>
        <p:spPr>
          <a:xfrm>
            <a:off x="5148064" y="6035675"/>
            <a:ext cx="3730625" cy="822325"/>
          </a:xfrm>
        </p:spPr>
        <p:txBody>
          <a:bodyPr/>
          <a:lstStyle/>
          <a:p>
            <a:pPr algn="l"/>
            <a:r>
              <a:rPr lang="nl-NL" sz="2800" b="1" dirty="0" smtClean="0">
                <a:solidFill>
                  <a:schemeClr val="bg1"/>
                </a:solidFill>
              </a:rPr>
              <a:t>Les 10 Mijn Vader en ik</a:t>
            </a:r>
          </a:p>
        </p:txBody>
      </p:sp>
      <p:pic>
        <p:nvPicPr>
          <p:cNvPr id="2053" name="Picture 2" descr="Imac HD:Users:theresiakoelewijn:WERK:2011:2011*052 B&amp;S.PPFollowUp:SerielogoBerichtvGodwit.jpg"/>
          <p:cNvPicPr>
            <a:picLocks noChangeAspect="1" noChangeArrowheads="1"/>
          </p:cNvPicPr>
          <p:nvPr/>
        </p:nvPicPr>
        <p:blipFill>
          <a:blip r:embed="rId3" r:link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7275"/>
            <a:ext cx="51625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3923928" y="2852936"/>
            <a:ext cx="252028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4000" dirty="0" err="1" smtClean="0">
                <a:solidFill>
                  <a:schemeClr val="bg1"/>
                </a:solidFill>
                <a:latin typeface="+mj-lt"/>
              </a:rPr>
              <a:t>Veilig</a:t>
            </a:r>
            <a:endParaRPr lang="en-US" sz="40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332656"/>
            <a:ext cx="1943323" cy="1728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1"/>
          <p:cNvSpPr>
            <a:spLocks noGrp="1"/>
          </p:cNvSpPr>
          <p:nvPr>
            <p:ph type="ctrTitle"/>
          </p:nvPr>
        </p:nvSpPr>
        <p:spPr>
          <a:xfrm>
            <a:off x="5148064" y="6035675"/>
            <a:ext cx="3730625" cy="822325"/>
          </a:xfrm>
        </p:spPr>
        <p:txBody>
          <a:bodyPr/>
          <a:lstStyle/>
          <a:p>
            <a:pPr algn="l"/>
            <a:r>
              <a:rPr lang="nl-NL" sz="2800" b="1" dirty="0" smtClean="0">
                <a:solidFill>
                  <a:schemeClr val="bg1"/>
                </a:solidFill>
              </a:rPr>
              <a:t>Les 10 Mijn Vader en ik</a:t>
            </a:r>
          </a:p>
        </p:txBody>
      </p:sp>
      <p:pic>
        <p:nvPicPr>
          <p:cNvPr id="2053" name="Picture 2" descr="Imac HD:Users:theresiakoelewijn:WERK:2011:2011*052 B&amp;S.PPFollowUp:SerielogoBerichtvGodwit.jpg"/>
          <p:cNvPicPr>
            <a:picLocks noChangeAspect="1" noChangeArrowheads="1"/>
          </p:cNvPicPr>
          <p:nvPr/>
        </p:nvPicPr>
        <p:blipFill>
          <a:blip r:embed="rId3" r:link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7275"/>
            <a:ext cx="51625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4067944" y="2852936"/>
            <a:ext cx="237626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4000" dirty="0" err="1" smtClean="0">
                <a:solidFill>
                  <a:schemeClr val="bg1"/>
                </a:solidFill>
                <a:latin typeface="+mj-lt"/>
              </a:rPr>
              <a:t>Groeien</a:t>
            </a:r>
            <a:endParaRPr lang="en-US" sz="40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332656"/>
            <a:ext cx="1943323" cy="1728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1"/>
          <p:cNvSpPr>
            <a:spLocks noGrp="1"/>
          </p:cNvSpPr>
          <p:nvPr>
            <p:ph type="ctrTitle"/>
          </p:nvPr>
        </p:nvSpPr>
        <p:spPr>
          <a:xfrm>
            <a:off x="5148064" y="6035675"/>
            <a:ext cx="3730625" cy="822325"/>
          </a:xfrm>
        </p:spPr>
        <p:txBody>
          <a:bodyPr/>
          <a:lstStyle/>
          <a:p>
            <a:pPr algn="l"/>
            <a:r>
              <a:rPr lang="nl-NL" sz="2800" b="1" dirty="0" smtClean="0">
                <a:solidFill>
                  <a:schemeClr val="bg1"/>
                </a:solidFill>
              </a:rPr>
              <a:t>Les 10 Mijn Vader en ik</a:t>
            </a:r>
          </a:p>
        </p:txBody>
      </p:sp>
      <p:pic>
        <p:nvPicPr>
          <p:cNvPr id="2053" name="Picture 2" descr="Imac HD:Users:theresiakoelewijn:WERK:2011:2011*052 B&amp;S.PPFollowUp:SerielogoBerichtvGodwit.jpg"/>
          <p:cNvPicPr>
            <a:picLocks noChangeAspect="1" noChangeArrowheads="1"/>
          </p:cNvPicPr>
          <p:nvPr/>
        </p:nvPicPr>
        <p:blipFill>
          <a:blip r:embed="rId3" r:link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7275"/>
            <a:ext cx="51625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2411760" y="2852936"/>
            <a:ext cx="496855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+mj-lt"/>
              </a:rPr>
              <a:t>Je bent </a:t>
            </a:r>
            <a:r>
              <a:rPr lang="en-US" sz="4000" dirty="0" err="1" smtClean="0">
                <a:solidFill>
                  <a:schemeClr val="bg1"/>
                </a:solidFill>
                <a:latin typeface="+mj-lt"/>
              </a:rPr>
              <a:t>er</a:t>
            </a:r>
            <a:r>
              <a:rPr lang="en-US" sz="4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+mj-lt"/>
              </a:rPr>
              <a:t>eentje</a:t>
            </a:r>
            <a:r>
              <a:rPr lang="en-US" sz="4000" dirty="0" smtClean="0">
                <a:solidFill>
                  <a:schemeClr val="bg1"/>
                </a:solidFill>
                <a:latin typeface="+mj-lt"/>
              </a:rPr>
              <a:t> van…</a:t>
            </a:r>
            <a:endParaRPr lang="en-US" sz="40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332656"/>
            <a:ext cx="1943323" cy="1728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1"/>
          <p:cNvSpPr>
            <a:spLocks noGrp="1"/>
          </p:cNvSpPr>
          <p:nvPr>
            <p:ph type="ctrTitle"/>
          </p:nvPr>
        </p:nvSpPr>
        <p:spPr>
          <a:xfrm>
            <a:off x="5148064" y="6035675"/>
            <a:ext cx="3730625" cy="822325"/>
          </a:xfrm>
        </p:spPr>
        <p:txBody>
          <a:bodyPr/>
          <a:lstStyle/>
          <a:p>
            <a:pPr algn="l"/>
            <a:r>
              <a:rPr lang="nl-NL" sz="2800" b="1" dirty="0" smtClean="0">
                <a:solidFill>
                  <a:schemeClr val="bg1"/>
                </a:solidFill>
              </a:rPr>
              <a:t>Les 10 Mijn Vader en ik</a:t>
            </a:r>
          </a:p>
        </p:txBody>
      </p:sp>
      <p:pic>
        <p:nvPicPr>
          <p:cNvPr id="2053" name="Picture 2" descr="Imac HD:Users:theresiakoelewijn:WERK:2011:2011*052 B&amp;S.PPFollowUp:SerielogoBerichtvGodwit.jpg"/>
          <p:cNvPicPr>
            <a:picLocks noChangeAspect="1" noChangeArrowheads="1"/>
          </p:cNvPicPr>
          <p:nvPr/>
        </p:nvPicPr>
        <p:blipFill>
          <a:blip r:embed="rId3" r:link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7275"/>
            <a:ext cx="51625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3419872" y="2852936"/>
            <a:ext cx="302433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4000" dirty="0" err="1" smtClean="0">
                <a:solidFill>
                  <a:schemeClr val="bg1"/>
                </a:solidFill>
                <a:latin typeface="+mj-lt"/>
              </a:rPr>
              <a:t>Wel</a:t>
            </a:r>
            <a:r>
              <a:rPr lang="en-US" sz="4000" dirty="0" smtClean="0">
                <a:solidFill>
                  <a:schemeClr val="bg1"/>
                </a:solidFill>
                <a:latin typeface="+mj-lt"/>
              </a:rPr>
              <a:t> en </a:t>
            </a:r>
            <a:r>
              <a:rPr lang="en-US" sz="4000" dirty="0" err="1" smtClean="0">
                <a:solidFill>
                  <a:schemeClr val="bg1"/>
                </a:solidFill>
                <a:latin typeface="+mj-lt"/>
              </a:rPr>
              <a:t>niet</a:t>
            </a:r>
            <a:endParaRPr lang="en-US" sz="40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332656"/>
            <a:ext cx="1943323" cy="1728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81000" y="332656"/>
            <a:ext cx="8569325" cy="4896544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90000"/>
              </a:lnSpc>
            </a:pPr>
            <a:r>
              <a:rPr lang="nl-NL" sz="2400" b="1" dirty="0" smtClean="0">
                <a:solidFill>
                  <a:schemeClr val="bg1"/>
                </a:solidFill>
              </a:rPr>
              <a:t>	     </a:t>
            </a:r>
            <a:r>
              <a:rPr lang="nl-NL" sz="2400" b="1" dirty="0" err="1" smtClean="0">
                <a:solidFill>
                  <a:schemeClr val="bg1"/>
                </a:solidFill>
              </a:rPr>
              <a:t>Kolossenzen</a:t>
            </a:r>
            <a:r>
              <a:rPr lang="nl-NL" sz="2400" b="1" dirty="0" smtClean="0">
                <a:solidFill>
                  <a:schemeClr val="bg1"/>
                </a:solidFill>
              </a:rPr>
              <a:t> </a:t>
            </a:r>
            <a:r>
              <a:rPr lang="nl-NL" sz="2400" b="1" dirty="0" smtClean="0">
                <a:solidFill>
                  <a:schemeClr val="bg1"/>
                </a:solidFill>
              </a:rPr>
              <a:t>3:12 -17</a:t>
            </a:r>
          </a:p>
          <a:p>
            <a:pPr algn="l">
              <a:lnSpc>
                <a:spcPct val="90000"/>
              </a:lnSpc>
            </a:pPr>
            <a:r>
              <a:rPr lang="nl-NL" sz="2400" dirty="0" smtClean="0">
                <a:solidFill>
                  <a:schemeClr val="bg1"/>
                </a:solidFill>
              </a:rPr>
              <a:t>	    12 </a:t>
            </a:r>
            <a:r>
              <a:rPr lang="nl-NL" sz="2400" dirty="0" smtClean="0">
                <a:solidFill>
                  <a:schemeClr val="bg1"/>
                </a:solidFill>
              </a:rPr>
              <a:t>Omdat God u heeft uitgekozen, omdat u zijn heiligen bent </a:t>
            </a:r>
            <a:r>
              <a:rPr lang="nl-NL" sz="2400" dirty="0" smtClean="0">
                <a:solidFill>
                  <a:schemeClr val="bg1"/>
                </a:solidFill>
              </a:rPr>
              <a:t>	     en </a:t>
            </a:r>
            <a:r>
              <a:rPr lang="nl-NL" sz="2400" dirty="0" smtClean="0">
                <a:solidFill>
                  <a:schemeClr val="bg1"/>
                </a:solidFill>
              </a:rPr>
              <a:t>hij u liefheeft, moet u zich kleden in innig medeleven, in goedheid, bescheidenheid, zachtmoedigheid en geduld. 13 Verdraag elkaar en vergeef elkaar als iemand een ander iets te verwijten heeft; zoals de Heer u vergeven heeft, moet u elkaar vergeven. 14 En bovenal, kleed u in de liefde, dat is de band die u tot een volmaakte eenheid maakt. 15 Laat in uw hart de vrede van Christus heersen, want daartoe bent u geroepen als de leden van één lichaam. Wees ook dankbaar. 16 Laat Christus’ woorden in al hun rijkdom in u wonen; onderricht en vermaan elkaar in alle wijsheid, zing met heel uw hart psalmen en hymnen voor God en liederen die de Geest u vol genade ingeeft. 17 Doe alles wat u zegt of doet in de naam van de Heer Jezus, terwijl u God, de Vader, dankt door hem.</a:t>
            </a:r>
          </a:p>
        </p:txBody>
      </p:sp>
      <p:pic>
        <p:nvPicPr>
          <p:cNvPr id="4101" name="Picture 2" descr="Imac HD:Users:theresiakoelewijn:WERK:2011:2011*052 B&amp;S.PPFollowUp:SerielogoBerichtvGodwit.jpg"/>
          <p:cNvPicPr>
            <a:picLocks noChangeAspect="1" noChangeArrowheads="1"/>
          </p:cNvPicPr>
          <p:nvPr/>
        </p:nvPicPr>
        <p:blipFill>
          <a:blip r:embed="rId3" r:link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035550"/>
            <a:ext cx="4724400" cy="182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Titel 1"/>
          <p:cNvSpPr>
            <a:spLocks/>
          </p:cNvSpPr>
          <p:nvPr/>
        </p:nvSpPr>
        <p:spPr bwMode="auto">
          <a:xfrm>
            <a:off x="5220072" y="5805264"/>
            <a:ext cx="37306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l-NL" sz="2800" b="1" dirty="0">
                <a:solidFill>
                  <a:schemeClr val="bg1"/>
                </a:solidFill>
                <a:latin typeface="Calibri" pitchFamily="34" charset="0"/>
              </a:rPr>
              <a:t>Les 10 Mijn Vader en ik</a:t>
            </a: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7" y="332657"/>
            <a:ext cx="1080119" cy="96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</TotalTime>
  <Words>151</Words>
  <Application>Microsoft Office PowerPoint</Application>
  <PresentationFormat>Diavoorstelling (4:3)</PresentationFormat>
  <Paragraphs>31</Paragraphs>
  <Slides>8</Slides>
  <Notes>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Calibri</vt:lpstr>
      <vt:lpstr>Arial</vt:lpstr>
      <vt:lpstr>Office-thema</vt:lpstr>
      <vt:lpstr>Les 10 Mijn Vader en ik</vt:lpstr>
      <vt:lpstr>Les 10 Mijn Vader en ik</vt:lpstr>
      <vt:lpstr>Les 10 Mijn Vader en ik</vt:lpstr>
      <vt:lpstr>Les 10 Mijn Vader en ik</vt:lpstr>
      <vt:lpstr>Les 10 Mijn Vader en ik</vt:lpstr>
      <vt:lpstr>Les 10 Mijn Vader en ik</vt:lpstr>
      <vt:lpstr>Les 10 Mijn Vader en ik</vt:lpstr>
      <vt:lpstr>Dia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Ingrid Plantinga</dc:creator>
  <cp:lastModifiedBy>Ingrid Plantinga</cp:lastModifiedBy>
  <cp:revision>22</cp:revision>
  <dcterms:created xsi:type="dcterms:W3CDTF">2011-08-15T13:01:05Z</dcterms:created>
  <dcterms:modified xsi:type="dcterms:W3CDTF">2013-11-25T10:39:03Z</dcterms:modified>
</cp:coreProperties>
</file>